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Poppins"/>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Poppins-regular.fntdata"/><Relationship Id="rId12" Type="http://schemas.openxmlformats.org/officeDocument/2006/relationships/slide" Target="slides/slide7.xml"/><Relationship Id="rId15" Type="http://schemas.openxmlformats.org/officeDocument/2006/relationships/font" Target="fonts/Poppins-italic.fntdata"/><Relationship Id="rId14" Type="http://schemas.openxmlformats.org/officeDocument/2006/relationships/font" Target="fonts/Poppins-bold.fntdata"/><Relationship Id="rId16" Type="http://schemas.openxmlformats.org/officeDocument/2006/relationships/font" Target="fonts/Poppins-bold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ocs.google.com/document/d/1SG3802oJtBBYfwUA31pqF3vbMG5nwi-zLGwmy4fS1L8/edit?usp=sharing" TargetMode="External"/><Relationship Id="rId22" Type="http://schemas.openxmlformats.org/officeDocument/2006/relationships/hyperlink" Target="https://docs.google.com/document/d/1SG3802oJtBBYfwUA31pqF3vbMG5nwi-zLGwmy4fS1L8/view" TargetMode="External"/><Relationship Id="rId21" Type="http://schemas.openxmlformats.org/officeDocument/2006/relationships/hyperlink" Target="https://docs.google.com/document/d/1SG3802oJtBBYfwUA31pqF3vbMG5nwi-zLGwmy4fS1L8/pub" TargetMode="External"/><Relationship Id="rId24" Type="http://schemas.openxmlformats.org/officeDocument/2006/relationships/hyperlink" Target="https://docs.google.com/presentation/d/1agUO_SwIRt33JojehU_GVHcHXJncIZP5Di56ONWF7nI/pub" TargetMode="External"/><Relationship Id="rId23" Type="http://schemas.openxmlformats.org/officeDocument/2006/relationships/hyperlink" Target="https://docs.google.com/presentation/d/1agUO_SwIRt33JojehU_GVHcHXJncIZP5Di56ONWF7nI/edit?usp=sharing" TargetMode="External"/><Relationship Id="rId1" Type="http://schemas.openxmlformats.org/officeDocument/2006/relationships/notesMaster" Target="../notesMasters/notesMaster1.xml"/><Relationship Id="rId2" Type="http://schemas.openxmlformats.org/officeDocument/2006/relationships/hyperlink" Target="https://docs.google.com/document/d/1jvCMHHeAVpUAH4WURgIAjMTlozwjK_6gpN1RlWrwdFw/edit?usp=sharing" TargetMode="External"/><Relationship Id="rId3" Type="http://schemas.openxmlformats.org/officeDocument/2006/relationships/hyperlink" Target="https://docs.google.com/document/d/1jvCMHHeAVpUAH4WURgIAjMTlozwjK_6gpN1RlWrwdFw/pub" TargetMode="External"/><Relationship Id="rId4" Type="http://schemas.openxmlformats.org/officeDocument/2006/relationships/hyperlink" Target="https://docs.google.com/document/d/1jvCMHHeAVpUAH4WURgIAjMTlozwjK_6gpN1RlWrwdFw/view" TargetMode="External"/><Relationship Id="rId9" Type="http://schemas.openxmlformats.org/officeDocument/2006/relationships/hyperlink" Target="https://docs.google.com/document/d/1L28WHtOtP2i28h9iOw2OIN9D4Y1yzk9SAzE9mkTl4To/pub" TargetMode="External"/><Relationship Id="rId26" Type="http://schemas.openxmlformats.org/officeDocument/2006/relationships/hyperlink" Target="https://docs.google.com/document/d/1YDFq2Cd-CFv1E8lW5SVsgTRKQxFOCO4AQMrVSISvA20/edit?usp=sharing" TargetMode="External"/><Relationship Id="rId25" Type="http://schemas.openxmlformats.org/officeDocument/2006/relationships/hyperlink" Target="https://docs.google.com/presentation/d/1agUO_SwIRt33JojehU_GVHcHXJncIZP5Di56ONWF7nI/view" TargetMode="External"/><Relationship Id="rId28" Type="http://schemas.openxmlformats.org/officeDocument/2006/relationships/hyperlink" Target="https://docs.google.com/document/d/1YDFq2Cd-CFv1E8lW5SVsgTRKQxFOCO4AQMrVSISvA20/view" TargetMode="External"/><Relationship Id="rId27" Type="http://schemas.openxmlformats.org/officeDocument/2006/relationships/hyperlink" Target="https://docs.google.com/document/d/1YDFq2Cd-CFv1E8lW5SVsgTRKQxFOCO4AQMrVSISvA20/pub" TargetMode="External"/><Relationship Id="rId5" Type="http://schemas.openxmlformats.org/officeDocument/2006/relationships/hyperlink" Target="https://docs.google.com/presentation/d/1UQGU4OmyvyG5c66O-sOF-KTcYprcQlSuSm8npr8cc6g/edit?usp=sharing" TargetMode="External"/><Relationship Id="rId6" Type="http://schemas.openxmlformats.org/officeDocument/2006/relationships/hyperlink" Target="https://docs.google.com/presentation/d/1UQGU4OmyvyG5c66O-sOF-KTcYprcQlSuSm8npr8cc6g/pub" TargetMode="External"/><Relationship Id="rId29" Type="http://schemas.openxmlformats.org/officeDocument/2006/relationships/hyperlink" Target="https://docs.google.com/presentation/d/1N9WOL1WrGWWHgk7MwBD3I7rZs_NZ1LyK7EkhG2H6w2k/edit?usp=sharing" TargetMode="External"/><Relationship Id="rId7" Type="http://schemas.openxmlformats.org/officeDocument/2006/relationships/hyperlink" Target="https://docs.google.com/presentation/d/1UQGU4OmyvyG5c66O-sOF-KTcYprcQlSuSm8npr8cc6g/view" TargetMode="External"/><Relationship Id="rId8" Type="http://schemas.openxmlformats.org/officeDocument/2006/relationships/hyperlink" Target="https://docs.google.com/document/d/1L28WHtOtP2i28h9iOw2OIN9D4Y1yzk9SAzE9mkTl4To/edit?usp=sharing" TargetMode="External"/><Relationship Id="rId31" Type="http://schemas.openxmlformats.org/officeDocument/2006/relationships/hyperlink" Target="https://docs.google.com/presentation/d/1N9WOL1WrGWWHgk7MwBD3I7rZs_NZ1LyK7EkhG2H6w2k/view" TargetMode="External"/><Relationship Id="rId30" Type="http://schemas.openxmlformats.org/officeDocument/2006/relationships/hyperlink" Target="https://docs.google.com/presentation/d/1N9WOL1WrGWWHgk7MwBD3I7rZs_NZ1LyK7EkhG2H6w2k/pub" TargetMode="External"/><Relationship Id="rId11" Type="http://schemas.openxmlformats.org/officeDocument/2006/relationships/hyperlink" Target="https://docs.google.com/presentation/d/1NMsWGD6WYwR79UuxDSVpQoczFwBU44QguAPfXyUZBiw/edit?usp=sharing" TargetMode="External"/><Relationship Id="rId10" Type="http://schemas.openxmlformats.org/officeDocument/2006/relationships/hyperlink" Target="https://docs.google.com/document/d/1L28WHtOtP2i28h9iOw2OIN9D4Y1yzk9SAzE9mkTl4To/view" TargetMode="External"/><Relationship Id="rId13" Type="http://schemas.openxmlformats.org/officeDocument/2006/relationships/hyperlink" Target="https://docs.google.com/presentation/d/1NMsWGD6WYwR79UuxDSVpQoczFwBU44QguAPfXyUZBiw/view" TargetMode="External"/><Relationship Id="rId12" Type="http://schemas.openxmlformats.org/officeDocument/2006/relationships/hyperlink" Target="https://docs.google.com/presentation/d/1NMsWGD6WYwR79UuxDSVpQoczFwBU44QguAPfXyUZBiw/pub" TargetMode="External"/><Relationship Id="rId15" Type="http://schemas.openxmlformats.org/officeDocument/2006/relationships/hyperlink" Target="https://docs.google.com/document/d/13l4-w1r_AWnK_QyX1GjhfzIM5aeqNp4F4vsnLyLb46c/pub" TargetMode="External"/><Relationship Id="rId14" Type="http://schemas.openxmlformats.org/officeDocument/2006/relationships/hyperlink" Target="https://docs.google.com/document/d/13l4-w1r_AWnK_QyX1GjhfzIM5aeqNp4F4vsnLyLb46c/edit?usp=sharing" TargetMode="External"/><Relationship Id="rId17" Type="http://schemas.openxmlformats.org/officeDocument/2006/relationships/hyperlink" Target="https://docs.google.com/presentation/d/1wbl3KLrT4DTkWpi72I0z3xjupCZIJhOeE_aRAkRHMHU/edit?usp=sharing" TargetMode="External"/><Relationship Id="rId16" Type="http://schemas.openxmlformats.org/officeDocument/2006/relationships/hyperlink" Target="https://docs.google.com/document/d/13l4-w1r_AWnK_QyX1GjhfzIM5aeqNp4F4vsnLyLb46c/view" TargetMode="External"/><Relationship Id="rId19" Type="http://schemas.openxmlformats.org/officeDocument/2006/relationships/hyperlink" Target="https://docs.google.com/presentation/d/1wbl3KLrT4DTkWpi72I0z3xjupCZIJhOeE_aRAkRHMHU/view" TargetMode="External"/><Relationship Id="rId18" Type="http://schemas.openxmlformats.org/officeDocument/2006/relationships/hyperlink" Target="https://docs.google.com/presentation/d/1wbl3KLrT4DTkWpi72I0z3xjupCZIJhOeE_aRAkRHMHU/pub"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0" Type="http://schemas.openxmlformats.org/officeDocument/2006/relationships/hyperlink" Target="https://docs.google.com/document/d/1SG3802oJtBBYfwUA31pqF3vbMG5nwi-zLGwmy4fS1L8/edit?usp=sharing" TargetMode="External"/><Relationship Id="rId22" Type="http://schemas.openxmlformats.org/officeDocument/2006/relationships/hyperlink" Target="https://docs.google.com/document/d/1SG3802oJtBBYfwUA31pqF3vbMG5nwi-zLGwmy4fS1L8/view" TargetMode="External"/><Relationship Id="rId21" Type="http://schemas.openxmlformats.org/officeDocument/2006/relationships/hyperlink" Target="https://docs.google.com/document/d/1SG3802oJtBBYfwUA31pqF3vbMG5nwi-zLGwmy4fS1L8/pub" TargetMode="External"/><Relationship Id="rId24" Type="http://schemas.openxmlformats.org/officeDocument/2006/relationships/hyperlink" Target="https://docs.google.com/presentation/d/1agUO_SwIRt33JojehU_GVHcHXJncIZP5Di56ONWF7nI/pub" TargetMode="External"/><Relationship Id="rId23" Type="http://schemas.openxmlformats.org/officeDocument/2006/relationships/hyperlink" Target="https://docs.google.com/presentation/d/1agUO_SwIRt33JojehU_GVHcHXJncIZP5Di56ONWF7nI/edit?usp=sharing" TargetMode="External"/><Relationship Id="rId1" Type="http://schemas.openxmlformats.org/officeDocument/2006/relationships/notesMaster" Target="../notesMasters/notesMaster1.xml"/><Relationship Id="rId2" Type="http://schemas.openxmlformats.org/officeDocument/2006/relationships/hyperlink" Target="https://docs.google.com/document/d/1jvCMHHeAVpUAH4WURgIAjMTlozwjK_6gpN1RlWrwdFw/edit?usp=sharing" TargetMode="External"/><Relationship Id="rId3" Type="http://schemas.openxmlformats.org/officeDocument/2006/relationships/hyperlink" Target="https://docs.google.com/document/d/1jvCMHHeAVpUAH4WURgIAjMTlozwjK_6gpN1RlWrwdFw/pub" TargetMode="External"/><Relationship Id="rId4" Type="http://schemas.openxmlformats.org/officeDocument/2006/relationships/hyperlink" Target="https://docs.google.com/document/d/1jvCMHHeAVpUAH4WURgIAjMTlozwjK_6gpN1RlWrwdFw/view" TargetMode="External"/><Relationship Id="rId9" Type="http://schemas.openxmlformats.org/officeDocument/2006/relationships/hyperlink" Target="https://docs.google.com/document/d/1L28WHtOtP2i28h9iOw2OIN9D4Y1yzk9SAzE9mkTl4To/pub" TargetMode="External"/><Relationship Id="rId26" Type="http://schemas.openxmlformats.org/officeDocument/2006/relationships/hyperlink" Target="https://docs.google.com/document/d/1YDFq2Cd-CFv1E8lW5SVsgTRKQxFOCO4AQMrVSISvA20/edit?usp=sharing" TargetMode="External"/><Relationship Id="rId25" Type="http://schemas.openxmlformats.org/officeDocument/2006/relationships/hyperlink" Target="https://docs.google.com/presentation/d/1agUO_SwIRt33JojehU_GVHcHXJncIZP5Di56ONWF7nI/view" TargetMode="External"/><Relationship Id="rId28" Type="http://schemas.openxmlformats.org/officeDocument/2006/relationships/hyperlink" Target="https://docs.google.com/document/d/1YDFq2Cd-CFv1E8lW5SVsgTRKQxFOCO4AQMrVSISvA20/view" TargetMode="External"/><Relationship Id="rId27" Type="http://schemas.openxmlformats.org/officeDocument/2006/relationships/hyperlink" Target="https://docs.google.com/document/d/1YDFq2Cd-CFv1E8lW5SVsgTRKQxFOCO4AQMrVSISvA20/pub" TargetMode="External"/><Relationship Id="rId5" Type="http://schemas.openxmlformats.org/officeDocument/2006/relationships/hyperlink" Target="https://docs.google.com/presentation/d/1UQGU4OmyvyG5c66O-sOF-KTcYprcQlSuSm8npr8cc6g/edit?usp=sharing" TargetMode="External"/><Relationship Id="rId6" Type="http://schemas.openxmlformats.org/officeDocument/2006/relationships/hyperlink" Target="https://docs.google.com/presentation/d/1UQGU4OmyvyG5c66O-sOF-KTcYprcQlSuSm8npr8cc6g/pub" TargetMode="External"/><Relationship Id="rId29" Type="http://schemas.openxmlformats.org/officeDocument/2006/relationships/hyperlink" Target="https://docs.google.com/presentation/d/1N9WOL1WrGWWHgk7MwBD3I7rZs_NZ1LyK7EkhG2H6w2k/edit?usp=sharing" TargetMode="External"/><Relationship Id="rId7" Type="http://schemas.openxmlformats.org/officeDocument/2006/relationships/hyperlink" Target="https://docs.google.com/presentation/d/1UQGU4OmyvyG5c66O-sOF-KTcYprcQlSuSm8npr8cc6g/view" TargetMode="External"/><Relationship Id="rId8" Type="http://schemas.openxmlformats.org/officeDocument/2006/relationships/hyperlink" Target="https://docs.google.com/document/d/1L28WHtOtP2i28h9iOw2OIN9D4Y1yzk9SAzE9mkTl4To/edit?usp=sharing" TargetMode="External"/><Relationship Id="rId31" Type="http://schemas.openxmlformats.org/officeDocument/2006/relationships/hyperlink" Target="https://docs.google.com/presentation/d/1N9WOL1WrGWWHgk7MwBD3I7rZs_NZ1LyK7EkhG2H6w2k/view" TargetMode="External"/><Relationship Id="rId30" Type="http://schemas.openxmlformats.org/officeDocument/2006/relationships/hyperlink" Target="https://docs.google.com/presentation/d/1N9WOL1WrGWWHgk7MwBD3I7rZs_NZ1LyK7EkhG2H6w2k/pub" TargetMode="External"/><Relationship Id="rId11" Type="http://schemas.openxmlformats.org/officeDocument/2006/relationships/hyperlink" Target="https://docs.google.com/presentation/d/1NMsWGD6WYwR79UuxDSVpQoczFwBU44QguAPfXyUZBiw/edit?usp=sharing" TargetMode="External"/><Relationship Id="rId10" Type="http://schemas.openxmlformats.org/officeDocument/2006/relationships/hyperlink" Target="https://docs.google.com/document/d/1L28WHtOtP2i28h9iOw2OIN9D4Y1yzk9SAzE9mkTl4To/view" TargetMode="External"/><Relationship Id="rId13" Type="http://schemas.openxmlformats.org/officeDocument/2006/relationships/hyperlink" Target="https://docs.google.com/presentation/d/1NMsWGD6WYwR79UuxDSVpQoczFwBU44QguAPfXyUZBiw/view" TargetMode="External"/><Relationship Id="rId12" Type="http://schemas.openxmlformats.org/officeDocument/2006/relationships/hyperlink" Target="https://docs.google.com/presentation/d/1NMsWGD6WYwR79UuxDSVpQoczFwBU44QguAPfXyUZBiw/pub" TargetMode="External"/><Relationship Id="rId15" Type="http://schemas.openxmlformats.org/officeDocument/2006/relationships/hyperlink" Target="https://docs.google.com/document/d/13l4-w1r_AWnK_QyX1GjhfzIM5aeqNp4F4vsnLyLb46c/pub" TargetMode="External"/><Relationship Id="rId14" Type="http://schemas.openxmlformats.org/officeDocument/2006/relationships/hyperlink" Target="https://docs.google.com/document/d/13l4-w1r_AWnK_QyX1GjhfzIM5aeqNp4F4vsnLyLb46c/edit?usp=sharing" TargetMode="External"/><Relationship Id="rId17" Type="http://schemas.openxmlformats.org/officeDocument/2006/relationships/hyperlink" Target="https://docs.google.com/presentation/d/1wbl3KLrT4DTkWpi72I0z3xjupCZIJhOeE_aRAkRHMHU/edit?usp=sharing" TargetMode="External"/><Relationship Id="rId16" Type="http://schemas.openxmlformats.org/officeDocument/2006/relationships/hyperlink" Target="https://docs.google.com/document/d/13l4-w1r_AWnK_QyX1GjhfzIM5aeqNp4F4vsnLyLb46c/view" TargetMode="External"/><Relationship Id="rId19" Type="http://schemas.openxmlformats.org/officeDocument/2006/relationships/hyperlink" Target="https://docs.google.com/presentation/d/1wbl3KLrT4DTkWpi72I0z3xjupCZIJhOeE_aRAkRHMHU/view" TargetMode="External"/><Relationship Id="rId18" Type="http://schemas.openxmlformats.org/officeDocument/2006/relationships/hyperlink" Target="https://docs.google.com/presentation/d/1wbl3KLrT4DTkWpi72I0z3xjupCZIJhOeE_aRAkRHMHU/pub" TargetMode="Externa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810438118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810438118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https://docs.google.com/document/d/1jvCMHHeAVpUAH4WURgIAjMTlozwjK_6gpN1RlWrwdFw/edit?usp=sharing</a:t>
            </a:r>
            <a:endParaRPr sz="1000"/>
          </a:p>
          <a:p>
            <a:pPr indent="0" lvl="0" marL="0" rtl="0" algn="l">
              <a:spcBef>
                <a:spcPts val="0"/>
              </a:spcBef>
              <a:spcAft>
                <a:spcPts val="0"/>
              </a:spcAft>
              <a:buNone/>
            </a:pPr>
            <a:r>
              <a:rPr lang="en" sz="1000" u="sng">
                <a:solidFill>
                  <a:schemeClr val="hlink"/>
                </a:solidFill>
                <a:hlinkClick r:id="rId3"/>
              </a:rPr>
              <a:t>https://docs.google.com/document/d/1jvCMHHeAVpUAH4WURgIAjMTlozwjK_6gpN1RlWrwdFw/pub</a:t>
            </a:r>
            <a:endParaRPr sz="1000"/>
          </a:p>
          <a:p>
            <a:pPr indent="0" lvl="0" marL="0" rtl="0" algn="l">
              <a:spcBef>
                <a:spcPts val="0"/>
              </a:spcBef>
              <a:spcAft>
                <a:spcPts val="0"/>
              </a:spcAft>
              <a:buNone/>
            </a:pPr>
            <a:r>
              <a:rPr lang="en" sz="1000" u="sng">
                <a:solidFill>
                  <a:schemeClr val="hlink"/>
                </a:solidFill>
                <a:hlinkClick r:id="rId4"/>
              </a:rPr>
              <a:t>https://docs.google.com/document/d/1jvCMHHeAVpUAH4WURgIAjMTlozwjK_6gpN1RlWrwdFw/view</a:t>
            </a:r>
            <a:endParaRPr sz="1000"/>
          </a:p>
          <a:p>
            <a:pPr indent="0" lvl="0" marL="0" rtl="0" algn="l">
              <a:spcBef>
                <a:spcPts val="0"/>
              </a:spcBef>
              <a:spcAft>
                <a:spcPts val="0"/>
              </a:spcAft>
              <a:buNone/>
            </a:pPr>
            <a:r>
              <a:rPr lang="en" sz="1000" u="sng">
                <a:solidFill>
                  <a:schemeClr val="hlink"/>
                </a:solidFill>
                <a:hlinkClick r:id="rId5"/>
              </a:rPr>
              <a:t>https://docs.google.com/presentation/d/1UQGU4OmyvyG5c66O-sOF-KTcYprcQlSuSm8npr8cc6g/edit?usp=sharing</a:t>
            </a:r>
            <a:endParaRPr sz="1000"/>
          </a:p>
          <a:p>
            <a:pPr indent="0" lvl="0" marL="0" rtl="0" algn="l">
              <a:spcBef>
                <a:spcPts val="0"/>
              </a:spcBef>
              <a:spcAft>
                <a:spcPts val="0"/>
              </a:spcAft>
              <a:buNone/>
            </a:pPr>
            <a:r>
              <a:rPr lang="en" sz="1000" u="sng">
                <a:solidFill>
                  <a:schemeClr val="hlink"/>
                </a:solidFill>
                <a:hlinkClick r:id="rId6"/>
              </a:rPr>
              <a:t>https://docs.google.com/presentation/d/1UQGU4OmyvyG5c66O-sOF-KTcYprcQlSuSm8npr8cc6g/pub</a:t>
            </a:r>
            <a:endParaRPr sz="1000"/>
          </a:p>
          <a:p>
            <a:pPr indent="0" lvl="0" marL="0" rtl="0" algn="l">
              <a:spcBef>
                <a:spcPts val="0"/>
              </a:spcBef>
              <a:spcAft>
                <a:spcPts val="0"/>
              </a:spcAft>
              <a:buNone/>
            </a:pPr>
            <a:r>
              <a:rPr lang="en" sz="1000" u="sng">
                <a:solidFill>
                  <a:schemeClr val="hlink"/>
                </a:solidFill>
                <a:hlinkClick r:id="rId7"/>
              </a:rPr>
              <a:t>https://docs.google.com/presentation/d/1UQGU4OmyvyG5c66O-sOF-KTcYprcQlSuSm8npr8cc6g/view</a:t>
            </a:r>
            <a:endParaRPr sz="1000"/>
          </a:p>
          <a:p>
            <a:pPr indent="0" lvl="0" marL="0" rtl="0" algn="l">
              <a:spcBef>
                <a:spcPts val="0"/>
              </a:spcBef>
              <a:spcAft>
                <a:spcPts val="0"/>
              </a:spcAft>
              <a:buNone/>
            </a:pPr>
            <a:r>
              <a:rPr lang="en" sz="1000" u="sng">
                <a:solidFill>
                  <a:schemeClr val="hlink"/>
                </a:solidFill>
                <a:hlinkClick r:id="rId8"/>
              </a:rPr>
              <a:t>https://docs.google.com/document/d/1L28WHtOtP2i28h9iOw2OIN9D4Y1yzk9SAzE9mkTl4To/edit?usp=sharing</a:t>
            </a:r>
            <a:endParaRPr sz="1000"/>
          </a:p>
          <a:p>
            <a:pPr indent="0" lvl="0" marL="0" rtl="0" algn="l">
              <a:spcBef>
                <a:spcPts val="0"/>
              </a:spcBef>
              <a:spcAft>
                <a:spcPts val="0"/>
              </a:spcAft>
              <a:buNone/>
            </a:pPr>
            <a:r>
              <a:rPr lang="en" sz="1000" u="sng">
                <a:solidFill>
                  <a:schemeClr val="hlink"/>
                </a:solidFill>
                <a:hlinkClick r:id="rId9"/>
              </a:rPr>
              <a:t>https://docs.google.com/document/d/1L28WHtOtP2i28h9iOw2OIN9D4Y1yzk9SAzE9mkTl4To/pub</a:t>
            </a:r>
            <a:endParaRPr sz="1000"/>
          </a:p>
          <a:p>
            <a:pPr indent="0" lvl="0" marL="0" rtl="0" algn="l">
              <a:spcBef>
                <a:spcPts val="0"/>
              </a:spcBef>
              <a:spcAft>
                <a:spcPts val="0"/>
              </a:spcAft>
              <a:buNone/>
            </a:pPr>
            <a:r>
              <a:rPr lang="en" sz="1000" u="sng">
                <a:solidFill>
                  <a:schemeClr val="hlink"/>
                </a:solidFill>
                <a:hlinkClick r:id="rId10"/>
              </a:rPr>
              <a:t>https://docs.google.com/document/d/1L28WHtOtP2i28h9iOw2OIN9D4Y1yzk9SAzE9mkTl4To/view</a:t>
            </a:r>
            <a:endParaRPr sz="1000"/>
          </a:p>
          <a:p>
            <a:pPr indent="0" lvl="0" marL="0" rtl="0" algn="l">
              <a:spcBef>
                <a:spcPts val="0"/>
              </a:spcBef>
              <a:spcAft>
                <a:spcPts val="0"/>
              </a:spcAft>
              <a:buNone/>
            </a:pPr>
            <a:r>
              <a:rPr lang="en" sz="1000" u="sng">
                <a:solidFill>
                  <a:schemeClr val="hlink"/>
                </a:solidFill>
                <a:hlinkClick r:id="rId11"/>
              </a:rPr>
              <a:t>https://docs.google.com/presentation/d/1NMsWGD6WYwR79UuxDSVpQoczFwBU44QguAPfXyUZBiw/edit?usp=sharing</a:t>
            </a:r>
            <a:endParaRPr sz="1000"/>
          </a:p>
          <a:p>
            <a:pPr indent="0" lvl="0" marL="0" rtl="0" algn="l">
              <a:spcBef>
                <a:spcPts val="0"/>
              </a:spcBef>
              <a:spcAft>
                <a:spcPts val="0"/>
              </a:spcAft>
              <a:buNone/>
            </a:pPr>
            <a:r>
              <a:rPr lang="en" sz="1000" u="sng">
                <a:solidFill>
                  <a:schemeClr val="hlink"/>
                </a:solidFill>
                <a:hlinkClick r:id="rId12"/>
              </a:rPr>
              <a:t>https://docs.google.com/presentation/d/1NMsWGD6WYwR79UuxDSVpQoczFwBU44QguAPfXyUZBiw/pub</a:t>
            </a:r>
            <a:endParaRPr sz="1000"/>
          </a:p>
          <a:p>
            <a:pPr indent="0" lvl="0" marL="0" rtl="0" algn="l">
              <a:spcBef>
                <a:spcPts val="0"/>
              </a:spcBef>
              <a:spcAft>
                <a:spcPts val="0"/>
              </a:spcAft>
              <a:buNone/>
            </a:pPr>
            <a:r>
              <a:rPr lang="en" sz="1000" u="sng">
                <a:solidFill>
                  <a:schemeClr val="hlink"/>
                </a:solidFill>
                <a:hlinkClick r:id="rId13"/>
              </a:rPr>
              <a:t>https://docs.google.com/presentation/d/1NMsWGD6WYwR79UuxDSVpQoczFwBU44QguAPfXyUZBiw/view</a:t>
            </a:r>
            <a:endParaRPr sz="1000"/>
          </a:p>
          <a:p>
            <a:pPr indent="0" lvl="0" marL="0" rtl="0" algn="l">
              <a:spcBef>
                <a:spcPts val="0"/>
              </a:spcBef>
              <a:spcAft>
                <a:spcPts val="0"/>
              </a:spcAft>
              <a:buNone/>
            </a:pPr>
            <a:r>
              <a:rPr lang="en" sz="1000" u="sng">
                <a:solidFill>
                  <a:schemeClr val="hlink"/>
                </a:solidFill>
                <a:hlinkClick r:id="rId14"/>
              </a:rPr>
              <a:t>https://docs.google.com/document/d/13l4-w1r_AWnK_QyX1GjhfzIM5aeqNp4F4vsnLyLb46c/edit?usp=sharing</a:t>
            </a:r>
            <a:endParaRPr sz="1000"/>
          </a:p>
          <a:p>
            <a:pPr indent="0" lvl="0" marL="0" rtl="0" algn="l">
              <a:spcBef>
                <a:spcPts val="0"/>
              </a:spcBef>
              <a:spcAft>
                <a:spcPts val="0"/>
              </a:spcAft>
              <a:buNone/>
            </a:pPr>
            <a:r>
              <a:rPr lang="en" sz="1000" u="sng">
                <a:solidFill>
                  <a:schemeClr val="hlink"/>
                </a:solidFill>
                <a:hlinkClick r:id="rId15"/>
              </a:rPr>
              <a:t>https://docs.google.com/document/d/13l4-w1r_AWnK_QyX1GjhfzIM5aeqNp4F4vsnLyLb46c/pub</a:t>
            </a:r>
            <a:endParaRPr sz="1000"/>
          </a:p>
          <a:p>
            <a:pPr indent="0" lvl="0" marL="0" rtl="0" algn="l">
              <a:spcBef>
                <a:spcPts val="0"/>
              </a:spcBef>
              <a:spcAft>
                <a:spcPts val="0"/>
              </a:spcAft>
              <a:buNone/>
            </a:pPr>
            <a:r>
              <a:rPr lang="en" sz="1000" u="sng">
                <a:solidFill>
                  <a:schemeClr val="hlink"/>
                </a:solidFill>
                <a:hlinkClick r:id="rId16"/>
              </a:rPr>
              <a:t>https://docs.google.com/document/d/13l4-w1r_AWnK_QyX1GjhfzIM5aeqNp4F4vsnLyLb46c/view</a:t>
            </a:r>
            <a:endParaRPr sz="1000"/>
          </a:p>
          <a:p>
            <a:pPr indent="0" lvl="0" marL="0" rtl="0" algn="l">
              <a:spcBef>
                <a:spcPts val="0"/>
              </a:spcBef>
              <a:spcAft>
                <a:spcPts val="0"/>
              </a:spcAft>
              <a:buNone/>
            </a:pPr>
            <a:r>
              <a:rPr lang="en" sz="1000" u="sng">
                <a:solidFill>
                  <a:schemeClr val="hlink"/>
                </a:solidFill>
                <a:hlinkClick r:id="rId17"/>
              </a:rPr>
              <a:t>https://docs.google.com/presentation/d/1wbl3KLrT4DTkWpi72I0z3xjupCZIJhOeE_aRAkRHMHU/edit?usp=sharing</a:t>
            </a:r>
            <a:endParaRPr sz="1000"/>
          </a:p>
          <a:p>
            <a:pPr indent="0" lvl="0" marL="0" rtl="0" algn="l">
              <a:spcBef>
                <a:spcPts val="0"/>
              </a:spcBef>
              <a:spcAft>
                <a:spcPts val="0"/>
              </a:spcAft>
              <a:buNone/>
            </a:pPr>
            <a:r>
              <a:rPr lang="en" sz="1000" u="sng">
                <a:solidFill>
                  <a:schemeClr val="hlink"/>
                </a:solidFill>
                <a:hlinkClick r:id="rId18"/>
              </a:rPr>
              <a:t>https://docs.google.com/presentation/d/1wbl3KLrT4DTkWpi72I0z3xjupCZIJhOeE_aRAkRHMHU/pub</a:t>
            </a:r>
            <a:endParaRPr sz="1000"/>
          </a:p>
          <a:p>
            <a:pPr indent="0" lvl="0" marL="0" rtl="0" algn="l">
              <a:spcBef>
                <a:spcPts val="0"/>
              </a:spcBef>
              <a:spcAft>
                <a:spcPts val="0"/>
              </a:spcAft>
              <a:buNone/>
            </a:pPr>
            <a:r>
              <a:rPr lang="en" sz="1000" u="sng">
                <a:solidFill>
                  <a:schemeClr val="hlink"/>
                </a:solidFill>
                <a:hlinkClick r:id="rId19"/>
              </a:rPr>
              <a:t>https://docs.google.com/presentation/d/1wbl3KLrT4DTkWpi72I0z3xjupCZIJhOeE_aRAkRHMHU/view</a:t>
            </a:r>
            <a:endParaRPr sz="1000"/>
          </a:p>
          <a:p>
            <a:pPr indent="0" lvl="0" marL="0" rtl="0" algn="l">
              <a:spcBef>
                <a:spcPts val="0"/>
              </a:spcBef>
              <a:spcAft>
                <a:spcPts val="0"/>
              </a:spcAft>
              <a:buNone/>
            </a:pPr>
            <a:r>
              <a:rPr lang="en" sz="1000" u="sng">
                <a:solidFill>
                  <a:schemeClr val="hlink"/>
                </a:solidFill>
                <a:hlinkClick r:id="rId20"/>
              </a:rPr>
              <a:t>https://docs.google.com/document/d/1SG3802oJtBBYfwUA31pqF3vbMG5nwi-zLGwmy4fS1L8/edit?usp=sharing</a:t>
            </a:r>
            <a:endParaRPr sz="1000"/>
          </a:p>
          <a:p>
            <a:pPr indent="0" lvl="0" marL="0" rtl="0" algn="l">
              <a:spcBef>
                <a:spcPts val="0"/>
              </a:spcBef>
              <a:spcAft>
                <a:spcPts val="0"/>
              </a:spcAft>
              <a:buNone/>
            </a:pPr>
            <a:r>
              <a:rPr lang="en" sz="1000" u="sng">
                <a:solidFill>
                  <a:schemeClr val="hlink"/>
                </a:solidFill>
                <a:hlinkClick r:id="rId21"/>
              </a:rPr>
              <a:t>https://docs.google.com/document/d/1SG3802oJtBBYfwUA31pqF3vbMG5nwi-zLGwmy4fS1L8/pub</a:t>
            </a:r>
            <a:endParaRPr sz="1000"/>
          </a:p>
          <a:p>
            <a:pPr indent="0" lvl="0" marL="0" rtl="0" algn="l">
              <a:spcBef>
                <a:spcPts val="0"/>
              </a:spcBef>
              <a:spcAft>
                <a:spcPts val="0"/>
              </a:spcAft>
              <a:buNone/>
            </a:pPr>
            <a:r>
              <a:rPr lang="en" sz="1000" u="sng">
                <a:solidFill>
                  <a:schemeClr val="hlink"/>
                </a:solidFill>
                <a:hlinkClick r:id="rId22"/>
              </a:rPr>
              <a:t>https://docs.google.com/document/d/1SG3802oJtBBYfwUA31pqF3vbMG5nwi-zLGwmy4fS1L8/view</a:t>
            </a:r>
            <a:endParaRPr sz="1000"/>
          </a:p>
          <a:p>
            <a:pPr indent="0" lvl="0" marL="0" rtl="0" algn="l">
              <a:spcBef>
                <a:spcPts val="0"/>
              </a:spcBef>
              <a:spcAft>
                <a:spcPts val="0"/>
              </a:spcAft>
              <a:buNone/>
            </a:pPr>
            <a:r>
              <a:rPr lang="en" sz="1000" u="sng">
                <a:solidFill>
                  <a:schemeClr val="hlink"/>
                </a:solidFill>
                <a:hlinkClick r:id="rId23"/>
              </a:rPr>
              <a:t>https://docs.google.com/presentation/d/1agUO_SwIRt33JojehU_GVHcHXJncIZP5Di56ONWF7nI/edit?usp=sharing</a:t>
            </a:r>
            <a:endParaRPr sz="1000"/>
          </a:p>
          <a:p>
            <a:pPr indent="0" lvl="0" marL="0" rtl="0" algn="l">
              <a:spcBef>
                <a:spcPts val="0"/>
              </a:spcBef>
              <a:spcAft>
                <a:spcPts val="0"/>
              </a:spcAft>
              <a:buNone/>
            </a:pPr>
            <a:r>
              <a:rPr lang="en" sz="1000" u="sng">
                <a:solidFill>
                  <a:schemeClr val="hlink"/>
                </a:solidFill>
                <a:hlinkClick r:id="rId24"/>
              </a:rPr>
              <a:t>https://docs.google.com/presentation/d/1agUO_SwIRt33JojehU_GVHcHXJncIZP5Di56ONWF7nI/pub</a:t>
            </a:r>
            <a:endParaRPr sz="1000"/>
          </a:p>
          <a:p>
            <a:pPr indent="0" lvl="0" marL="0" rtl="0" algn="l">
              <a:spcBef>
                <a:spcPts val="0"/>
              </a:spcBef>
              <a:spcAft>
                <a:spcPts val="0"/>
              </a:spcAft>
              <a:buNone/>
            </a:pPr>
            <a:r>
              <a:rPr lang="en" sz="1000" u="sng">
                <a:solidFill>
                  <a:schemeClr val="hlink"/>
                </a:solidFill>
                <a:hlinkClick r:id="rId25"/>
              </a:rPr>
              <a:t>https://docs.google.com/presentation/d/1agUO_SwIRt33JojehU_GVHcHXJncIZP5Di56ONWF7nI/view</a:t>
            </a:r>
            <a:endParaRPr sz="1000"/>
          </a:p>
          <a:p>
            <a:pPr indent="0" lvl="0" marL="0" rtl="0" algn="l">
              <a:spcBef>
                <a:spcPts val="0"/>
              </a:spcBef>
              <a:spcAft>
                <a:spcPts val="0"/>
              </a:spcAft>
              <a:buNone/>
            </a:pPr>
            <a:r>
              <a:rPr lang="en" sz="1000" u="sng">
                <a:solidFill>
                  <a:schemeClr val="hlink"/>
                </a:solidFill>
                <a:hlinkClick r:id="rId26"/>
              </a:rPr>
              <a:t>https://docs.google.com/document/d/1YDFq2Cd-CFv1E8lW5SVsgTRKQxFOCO4AQMrVSISvA20/edit?usp=sharing</a:t>
            </a:r>
            <a:endParaRPr sz="1000"/>
          </a:p>
          <a:p>
            <a:pPr indent="0" lvl="0" marL="0" rtl="0" algn="l">
              <a:spcBef>
                <a:spcPts val="0"/>
              </a:spcBef>
              <a:spcAft>
                <a:spcPts val="0"/>
              </a:spcAft>
              <a:buNone/>
            </a:pPr>
            <a:r>
              <a:rPr lang="en" sz="1000" u="sng">
                <a:solidFill>
                  <a:schemeClr val="hlink"/>
                </a:solidFill>
                <a:hlinkClick r:id="rId27"/>
              </a:rPr>
              <a:t>https://docs.google.com/document/d/1YDFq2Cd-CFv1E8lW5SVsgTRKQxFOCO4AQMrVSISvA20/pub</a:t>
            </a:r>
            <a:endParaRPr sz="1000"/>
          </a:p>
          <a:p>
            <a:pPr indent="0" lvl="0" marL="0" rtl="0" algn="l">
              <a:spcBef>
                <a:spcPts val="0"/>
              </a:spcBef>
              <a:spcAft>
                <a:spcPts val="0"/>
              </a:spcAft>
              <a:buNone/>
            </a:pPr>
            <a:r>
              <a:rPr lang="en" sz="1000" u="sng">
                <a:solidFill>
                  <a:schemeClr val="hlink"/>
                </a:solidFill>
                <a:hlinkClick r:id="rId28"/>
              </a:rPr>
              <a:t>https://docs.google.com/document/d/1YDFq2Cd-CFv1E8lW5SVsgTRKQxFOCO4AQMrVSISvA20/view</a:t>
            </a:r>
            <a:endParaRPr sz="1000"/>
          </a:p>
          <a:p>
            <a:pPr indent="0" lvl="0" marL="0" rtl="0" algn="l">
              <a:spcBef>
                <a:spcPts val="0"/>
              </a:spcBef>
              <a:spcAft>
                <a:spcPts val="0"/>
              </a:spcAft>
              <a:buNone/>
            </a:pPr>
            <a:r>
              <a:rPr lang="en" sz="1000" u="sng">
                <a:solidFill>
                  <a:schemeClr val="hlink"/>
                </a:solidFill>
                <a:hlinkClick r:id="rId29"/>
              </a:rPr>
              <a:t>https://docs.google.com/presentation/d/1N9WOL1WrGWWHgk7MwBD3I7rZs_NZ1LyK7EkhG2H6w2k/edit?usp=sharing</a:t>
            </a:r>
            <a:endParaRPr sz="1000"/>
          </a:p>
          <a:p>
            <a:pPr indent="0" lvl="0" marL="0" rtl="0" algn="l">
              <a:spcBef>
                <a:spcPts val="0"/>
              </a:spcBef>
              <a:spcAft>
                <a:spcPts val="0"/>
              </a:spcAft>
              <a:buNone/>
            </a:pPr>
            <a:r>
              <a:rPr lang="en" sz="1000" u="sng">
                <a:solidFill>
                  <a:schemeClr val="hlink"/>
                </a:solidFill>
                <a:hlinkClick r:id="rId30"/>
              </a:rPr>
              <a:t>https://docs.google.com/presentation/d/1N9WOL1WrGWWHgk7MwBD3I7rZs_NZ1LyK7EkhG2H6w2k/pub</a:t>
            </a:r>
            <a:endParaRPr sz="1000"/>
          </a:p>
          <a:p>
            <a:pPr indent="0" lvl="0" marL="0" rtl="0" algn="l">
              <a:spcBef>
                <a:spcPts val="0"/>
              </a:spcBef>
              <a:spcAft>
                <a:spcPts val="0"/>
              </a:spcAft>
              <a:buNone/>
            </a:pPr>
            <a:r>
              <a:rPr lang="en" sz="1000" u="sng">
                <a:solidFill>
                  <a:schemeClr val="hlink"/>
                </a:solidFill>
                <a:hlinkClick r:id="rId31"/>
              </a:rPr>
              <a:t>https://docs.google.com/presentation/d/1N9WOL1WrGWWHgk7MwBD3I7rZs_NZ1LyK7EkhG2H6w2k/view</a:t>
            </a:r>
            <a:endParaRPr sz="1000"/>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810438118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810438118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video booth rental los angeles,360 video booth rental price,360 video booth price,360 video booth automatic,what is a 360 video booth,360 video booth business,360 video booth cost,360 degree photo booth video,360 experience video booth,360 video booth for rent,360 grad video booth,360 video booth hire,360 video booth with ring light,orcavue life 360 video booth,360 video booth near me,revolve 360 video booth near me,360 slow motion video booth,orcavue 360 video booth</a:t>
            </a:r>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SLIDES_API810438118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SLIDES_API810438118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 303-9926</a:t>
            </a:r>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SLIDES_API810438118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SLIDES_API810438118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 303-9926</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810438118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810438118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video booth rental los angeles,360 video booth rental price,360 video booth price,360 video booth automatic,what is a 360 video booth,360 video booth business,360 video booth cost,360 degree photo booth video,360 experience video booth,360 video booth for rent,360 grad video booth,360 video booth hire,360 video booth with ring light,orcavue life 360 video booth,360 video booth near me,revolve 360 video booth near me,360 slow motion video booth,orcavue 360 video booth</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SLIDES_API810438118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SLIDES_API810438118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https://docs.google.com/document/d/1jvCMHHeAVpUAH4WURgIAjMTlozwjK_6gpN1RlWrwdFw/edit?usp=sharing</a:t>
            </a:r>
            <a:endParaRPr sz="1000"/>
          </a:p>
          <a:p>
            <a:pPr indent="0" lvl="0" marL="0" rtl="0" algn="l">
              <a:spcBef>
                <a:spcPts val="0"/>
              </a:spcBef>
              <a:spcAft>
                <a:spcPts val="0"/>
              </a:spcAft>
              <a:buNone/>
            </a:pPr>
            <a:r>
              <a:rPr lang="en" sz="1000" u="sng">
                <a:solidFill>
                  <a:schemeClr val="hlink"/>
                </a:solidFill>
                <a:hlinkClick r:id="rId3"/>
              </a:rPr>
              <a:t>https://docs.google.com/document/d/1jvCMHHeAVpUAH4WURgIAjMTlozwjK_6gpN1RlWrwdFw/pub</a:t>
            </a:r>
            <a:endParaRPr sz="1000"/>
          </a:p>
          <a:p>
            <a:pPr indent="0" lvl="0" marL="0" rtl="0" algn="l">
              <a:spcBef>
                <a:spcPts val="0"/>
              </a:spcBef>
              <a:spcAft>
                <a:spcPts val="0"/>
              </a:spcAft>
              <a:buNone/>
            </a:pPr>
            <a:r>
              <a:rPr lang="en" sz="1000" u="sng">
                <a:solidFill>
                  <a:schemeClr val="hlink"/>
                </a:solidFill>
                <a:hlinkClick r:id="rId4"/>
              </a:rPr>
              <a:t>https://docs.google.com/document/d/1jvCMHHeAVpUAH4WURgIAjMTlozwjK_6gpN1RlWrwdFw/view</a:t>
            </a:r>
            <a:endParaRPr sz="1000"/>
          </a:p>
          <a:p>
            <a:pPr indent="0" lvl="0" marL="0" rtl="0" algn="l">
              <a:spcBef>
                <a:spcPts val="0"/>
              </a:spcBef>
              <a:spcAft>
                <a:spcPts val="0"/>
              </a:spcAft>
              <a:buNone/>
            </a:pPr>
            <a:r>
              <a:rPr lang="en" sz="1000" u="sng">
                <a:solidFill>
                  <a:schemeClr val="hlink"/>
                </a:solidFill>
                <a:hlinkClick r:id="rId5"/>
              </a:rPr>
              <a:t>https://docs.google.com/presentation/d/1UQGU4OmyvyG5c66O-sOF-KTcYprcQlSuSm8npr8cc6g/edit?usp=sharing</a:t>
            </a:r>
            <a:endParaRPr sz="1000"/>
          </a:p>
          <a:p>
            <a:pPr indent="0" lvl="0" marL="0" rtl="0" algn="l">
              <a:spcBef>
                <a:spcPts val="0"/>
              </a:spcBef>
              <a:spcAft>
                <a:spcPts val="0"/>
              </a:spcAft>
              <a:buNone/>
            </a:pPr>
            <a:r>
              <a:rPr lang="en" sz="1000" u="sng">
                <a:solidFill>
                  <a:schemeClr val="hlink"/>
                </a:solidFill>
                <a:hlinkClick r:id="rId6"/>
              </a:rPr>
              <a:t>https://docs.google.com/presentation/d/1UQGU4OmyvyG5c66O-sOF-KTcYprcQlSuSm8npr8cc6g/pub</a:t>
            </a:r>
            <a:endParaRPr sz="1000"/>
          </a:p>
          <a:p>
            <a:pPr indent="0" lvl="0" marL="0" rtl="0" algn="l">
              <a:spcBef>
                <a:spcPts val="0"/>
              </a:spcBef>
              <a:spcAft>
                <a:spcPts val="0"/>
              </a:spcAft>
              <a:buNone/>
            </a:pPr>
            <a:r>
              <a:rPr lang="en" sz="1000" u="sng">
                <a:solidFill>
                  <a:schemeClr val="hlink"/>
                </a:solidFill>
                <a:hlinkClick r:id="rId7"/>
              </a:rPr>
              <a:t>https://docs.google.com/presentation/d/1UQGU4OmyvyG5c66O-sOF-KTcYprcQlSuSm8npr8cc6g/view</a:t>
            </a:r>
            <a:endParaRPr sz="1000"/>
          </a:p>
          <a:p>
            <a:pPr indent="0" lvl="0" marL="0" rtl="0" algn="l">
              <a:spcBef>
                <a:spcPts val="0"/>
              </a:spcBef>
              <a:spcAft>
                <a:spcPts val="0"/>
              </a:spcAft>
              <a:buNone/>
            </a:pPr>
            <a:r>
              <a:rPr lang="en" sz="1000" u="sng">
                <a:solidFill>
                  <a:schemeClr val="hlink"/>
                </a:solidFill>
                <a:hlinkClick r:id="rId8"/>
              </a:rPr>
              <a:t>https://docs.google.com/document/d/1L28WHtOtP2i28h9iOw2OIN9D4Y1yzk9SAzE9mkTl4To/edit?usp=sharing</a:t>
            </a:r>
            <a:endParaRPr sz="1000"/>
          </a:p>
          <a:p>
            <a:pPr indent="0" lvl="0" marL="0" rtl="0" algn="l">
              <a:spcBef>
                <a:spcPts val="0"/>
              </a:spcBef>
              <a:spcAft>
                <a:spcPts val="0"/>
              </a:spcAft>
              <a:buNone/>
            </a:pPr>
            <a:r>
              <a:rPr lang="en" sz="1000" u="sng">
                <a:solidFill>
                  <a:schemeClr val="hlink"/>
                </a:solidFill>
                <a:hlinkClick r:id="rId9"/>
              </a:rPr>
              <a:t>https://docs.google.com/document/d/1L28WHtOtP2i28h9iOw2OIN9D4Y1yzk9SAzE9mkTl4To/pub</a:t>
            </a:r>
            <a:endParaRPr sz="1000"/>
          </a:p>
          <a:p>
            <a:pPr indent="0" lvl="0" marL="0" rtl="0" algn="l">
              <a:spcBef>
                <a:spcPts val="0"/>
              </a:spcBef>
              <a:spcAft>
                <a:spcPts val="0"/>
              </a:spcAft>
              <a:buNone/>
            </a:pPr>
            <a:r>
              <a:rPr lang="en" sz="1000" u="sng">
                <a:solidFill>
                  <a:schemeClr val="hlink"/>
                </a:solidFill>
                <a:hlinkClick r:id="rId10"/>
              </a:rPr>
              <a:t>https://docs.google.com/document/d/1L28WHtOtP2i28h9iOw2OIN9D4Y1yzk9SAzE9mkTl4To/view</a:t>
            </a:r>
            <a:endParaRPr sz="1000"/>
          </a:p>
          <a:p>
            <a:pPr indent="0" lvl="0" marL="0" rtl="0" algn="l">
              <a:spcBef>
                <a:spcPts val="0"/>
              </a:spcBef>
              <a:spcAft>
                <a:spcPts val="0"/>
              </a:spcAft>
              <a:buNone/>
            </a:pPr>
            <a:r>
              <a:rPr lang="en" sz="1000" u="sng">
                <a:solidFill>
                  <a:schemeClr val="hlink"/>
                </a:solidFill>
                <a:hlinkClick r:id="rId11"/>
              </a:rPr>
              <a:t>https://docs.google.com/presentation/d/1NMsWGD6WYwR79UuxDSVpQoczFwBU44QguAPfXyUZBiw/edit?usp=sharing</a:t>
            </a:r>
            <a:endParaRPr sz="1000"/>
          </a:p>
          <a:p>
            <a:pPr indent="0" lvl="0" marL="0" rtl="0" algn="l">
              <a:spcBef>
                <a:spcPts val="0"/>
              </a:spcBef>
              <a:spcAft>
                <a:spcPts val="0"/>
              </a:spcAft>
              <a:buNone/>
            </a:pPr>
            <a:r>
              <a:rPr lang="en" sz="1000" u="sng">
                <a:solidFill>
                  <a:schemeClr val="hlink"/>
                </a:solidFill>
                <a:hlinkClick r:id="rId12"/>
              </a:rPr>
              <a:t>https://docs.google.com/presentation/d/1NMsWGD6WYwR79UuxDSVpQoczFwBU44QguAPfXyUZBiw/pub</a:t>
            </a:r>
            <a:endParaRPr sz="1000"/>
          </a:p>
          <a:p>
            <a:pPr indent="0" lvl="0" marL="0" rtl="0" algn="l">
              <a:spcBef>
                <a:spcPts val="0"/>
              </a:spcBef>
              <a:spcAft>
                <a:spcPts val="0"/>
              </a:spcAft>
              <a:buNone/>
            </a:pPr>
            <a:r>
              <a:rPr lang="en" sz="1000" u="sng">
                <a:solidFill>
                  <a:schemeClr val="hlink"/>
                </a:solidFill>
                <a:hlinkClick r:id="rId13"/>
              </a:rPr>
              <a:t>https://docs.google.com/presentation/d/1NMsWGD6WYwR79UuxDSVpQoczFwBU44QguAPfXyUZBiw/view</a:t>
            </a:r>
            <a:endParaRPr sz="1000"/>
          </a:p>
          <a:p>
            <a:pPr indent="0" lvl="0" marL="0" rtl="0" algn="l">
              <a:spcBef>
                <a:spcPts val="0"/>
              </a:spcBef>
              <a:spcAft>
                <a:spcPts val="0"/>
              </a:spcAft>
              <a:buNone/>
            </a:pPr>
            <a:r>
              <a:rPr lang="en" sz="1000" u="sng">
                <a:solidFill>
                  <a:schemeClr val="hlink"/>
                </a:solidFill>
                <a:hlinkClick r:id="rId14"/>
              </a:rPr>
              <a:t>https://docs.google.com/document/d/13l4-w1r_AWnK_QyX1GjhfzIM5aeqNp4F4vsnLyLb46c/edit?usp=sharing</a:t>
            </a:r>
            <a:endParaRPr sz="1000"/>
          </a:p>
          <a:p>
            <a:pPr indent="0" lvl="0" marL="0" rtl="0" algn="l">
              <a:spcBef>
                <a:spcPts val="0"/>
              </a:spcBef>
              <a:spcAft>
                <a:spcPts val="0"/>
              </a:spcAft>
              <a:buNone/>
            </a:pPr>
            <a:r>
              <a:rPr lang="en" sz="1000" u="sng">
                <a:solidFill>
                  <a:schemeClr val="hlink"/>
                </a:solidFill>
                <a:hlinkClick r:id="rId15"/>
              </a:rPr>
              <a:t>https://docs.google.com/document/d/13l4-w1r_AWnK_QyX1GjhfzIM5aeqNp4F4vsnLyLb46c/pub</a:t>
            </a:r>
            <a:endParaRPr sz="1000"/>
          </a:p>
          <a:p>
            <a:pPr indent="0" lvl="0" marL="0" rtl="0" algn="l">
              <a:spcBef>
                <a:spcPts val="0"/>
              </a:spcBef>
              <a:spcAft>
                <a:spcPts val="0"/>
              </a:spcAft>
              <a:buNone/>
            </a:pPr>
            <a:r>
              <a:rPr lang="en" sz="1000" u="sng">
                <a:solidFill>
                  <a:schemeClr val="hlink"/>
                </a:solidFill>
                <a:hlinkClick r:id="rId16"/>
              </a:rPr>
              <a:t>https://docs.google.com/document/d/13l4-w1r_AWnK_QyX1GjhfzIM5aeqNp4F4vsnLyLb46c/view</a:t>
            </a:r>
            <a:endParaRPr sz="1000"/>
          </a:p>
          <a:p>
            <a:pPr indent="0" lvl="0" marL="0" rtl="0" algn="l">
              <a:spcBef>
                <a:spcPts val="0"/>
              </a:spcBef>
              <a:spcAft>
                <a:spcPts val="0"/>
              </a:spcAft>
              <a:buNone/>
            </a:pPr>
            <a:r>
              <a:rPr lang="en" sz="1000" u="sng">
                <a:solidFill>
                  <a:schemeClr val="hlink"/>
                </a:solidFill>
                <a:hlinkClick r:id="rId17"/>
              </a:rPr>
              <a:t>https://docs.google.com/presentation/d/1wbl3KLrT4DTkWpi72I0z3xjupCZIJhOeE_aRAkRHMHU/edit?usp=sharing</a:t>
            </a:r>
            <a:endParaRPr sz="1000"/>
          </a:p>
          <a:p>
            <a:pPr indent="0" lvl="0" marL="0" rtl="0" algn="l">
              <a:spcBef>
                <a:spcPts val="0"/>
              </a:spcBef>
              <a:spcAft>
                <a:spcPts val="0"/>
              </a:spcAft>
              <a:buNone/>
            </a:pPr>
            <a:r>
              <a:rPr lang="en" sz="1000" u="sng">
                <a:solidFill>
                  <a:schemeClr val="hlink"/>
                </a:solidFill>
                <a:hlinkClick r:id="rId18"/>
              </a:rPr>
              <a:t>https://docs.google.com/presentation/d/1wbl3KLrT4DTkWpi72I0z3xjupCZIJhOeE_aRAkRHMHU/pub</a:t>
            </a:r>
            <a:endParaRPr sz="1000"/>
          </a:p>
          <a:p>
            <a:pPr indent="0" lvl="0" marL="0" rtl="0" algn="l">
              <a:spcBef>
                <a:spcPts val="0"/>
              </a:spcBef>
              <a:spcAft>
                <a:spcPts val="0"/>
              </a:spcAft>
              <a:buNone/>
            </a:pPr>
            <a:r>
              <a:rPr lang="en" sz="1000" u="sng">
                <a:solidFill>
                  <a:schemeClr val="hlink"/>
                </a:solidFill>
                <a:hlinkClick r:id="rId19"/>
              </a:rPr>
              <a:t>https://docs.google.com/presentation/d/1wbl3KLrT4DTkWpi72I0z3xjupCZIJhOeE_aRAkRHMHU/view</a:t>
            </a:r>
            <a:endParaRPr sz="1000"/>
          </a:p>
          <a:p>
            <a:pPr indent="0" lvl="0" marL="0" rtl="0" algn="l">
              <a:spcBef>
                <a:spcPts val="0"/>
              </a:spcBef>
              <a:spcAft>
                <a:spcPts val="0"/>
              </a:spcAft>
              <a:buNone/>
            </a:pPr>
            <a:r>
              <a:rPr lang="en" sz="1000" u="sng">
                <a:solidFill>
                  <a:schemeClr val="hlink"/>
                </a:solidFill>
                <a:hlinkClick r:id="rId20"/>
              </a:rPr>
              <a:t>https://docs.google.com/document/d/1SG3802oJtBBYfwUA31pqF3vbMG5nwi-zLGwmy4fS1L8/edit?usp=sharing</a:t>
            </a:r>
            <a:endParaRPr sz="1000"/>
          </a:p>
          <a:p>
            <a:pPr indent="0" lvl="0" marL="0" rtl="0" algn="l">
              <a:spcBef>
                <a:spcPts val="0"/>
              </a:spcBef>
              <a:spcAft>
                <a:spcPts val="0"/>
              </a:spcAft>
              <a:buNone/>
            </a:pPr>
            <a:r>
              <a:rPr lang="en" sz="1000" u="sng">
                <a:solidFill>
                  <a:schemeClr val="hlink"/>
                </a:solidFill>
                <a:hlinkClick r:id="rId21"/>
              </a:rPr>
              <a:t>https://docs.google.com/document/d/1SG3802oJtBBYfwUA31pqF3vbMG5nwi-zLGwmy4fS1L8/pub</a:t>
            </a:r>
            <a:endParaRPr sz="1000"/>
          </a:p>
          <a:p>
            <a:pPr indent="0" lvl="0" marL="0" rtl="0" algn="l">
              <a:spcBef>
                <a:spcPts val="0"/>
              </a:spcBef>
              <a:spcAft>
                <a:spcPts val="0"/>
              </a:spcAft>
              <a:buNone/>
            </a:pPr>
            <a:r>
              <a:rPr lang="en" sz="1000" u="sng">
                <a:solidFill>
                  <a:schemeClr val="hlink"/>
                </a:solidFill>
                <a:hlinkClick r:id="rId22"/>
              </a:rPr>
              <a:t>https://docs.google.com/document/d/1SG3802oJtBBYfwUA31pqF3vbMG5nwi-zLGwmy4fS1L8/view</a:t>
            </a:r>
            <a:endParaRPr sz="1000"/>
          </a:p>
          <a:p>
            <a:pPr indent="0" lvl="0" marL="0" rtl="0" algn="l">
              <a:spcBef>
                <a:spcPts val="0"/>
              </a:spcBef>
              <a:spcAft>
                <a:spcPts val="0"/>
              </a:spcAft>
              <a:buNone/>
            </a:pPr>
            <a:r>
              <a:rPr lang="en" sz="1000" u="sng">
                <a:solidFill>
                  <a:schemeClr val="hlink"/>
                </a:solidFill>
                <a:hlinkClick r:id="rId23"/>
              </a:rPr>
              <a:t>https://docs.google.com/presentation/d/1agUO_SwIRt33JojehU_GVHcHXJncIZP5Di56ONWF7nI/edit?usp=sharing</a:t>
            </a:r>
            <a:endParaRPr sz="1000"/>
          </a:p>
          <a:p>
            <a:pPr indent="0" lvl="0" marL="0" rtl="0" algn="l">
              <a:spcBef>
                <a:spcPts val="0"/>
              </a:spcBef>
              <a:spcAft>
                <a:spcPts val="0"/>
              </a:spcAft>
              <a:buNone/>
            </a:pPr>
            <a:r>
              <a:rPr lang="en" sz="1000" u="sng">
                <a:solidFill>
                  <a:schemeClr val="hlink"/>
                </a:solidFill>
                <a:hlinkClick r:id="rId24"/>
              </a:rPr>
              <a:t>https://docs.google.com/presentation/d/1agUO_SwIRt33JojehU_GVHcHXJncIZP5Di56ONWF7nI/pub</a:t>
            </a:r>
            <a:endParaRPr sz="1000"/>
          </a:p>
          <a:p>
            <a:pPr indent="0" lvl="0" marL="0" rtl="0" algn="l">
              <a:spcBef>
                <a:spcPts val="0"/>
              </a:spcBef>
              <a:spcAft>
                <a:spcPts val="0"/>
              </a:spcAft>
              <a:buNone/>
            </a:pPr>
            <a:r>
              <a:rPr lang="en" sz="1000" u="sng">
                <a:solidFill>
                  <a:schemeClr val="hlink"/>
                </a:solidFill>
                <a:hlinkClick r:id="rId25"/>
              </a:rPr>
              <a:t>https://docs.google.com/presentation/d/1agUO_SwIRt33JojehU_GVHcHXJncIZP5Di56ONWF7nI/view</a:t>
            </a:r>
            <a:endParaRPr sz="1000"/>
          </a:p>
          <a:p>
            <a:pPr indent="0" lvl="0" marL="0" rtl="0" algn="l">
              <a:spcBef>
                <a:spcPts val="0"/>
              </a:spcBef>
              <a:spcAft>
                <a:spcPts val="0"/>
              </a:spcAft>
              <a:buNone/>
            </a:pPr>
            <a:r>
              <a:rPr lang="en" sz="1000" u="sng">
                <a:solidFill>
                  <a:schemeClr val="hlink"/>
                </a:solidFill>
                <a:hlinkClick r:id="rId26"/>
              </a:rPr>
              <a:t>https://docs.google.com/document/d/1YDFq2Cd-CFv1E8lW5SVsgTRKQxFOCO4AQMrVSISvA20/edit?usp=sharing</a:t>
            </a:r>
            <a:endParaRPr sz="1000"/>
          </a:p>
          <a:p>
            <a:pPr indent="0" lvl="0" marL="0" rtl="0" algn="l">
              <a:spcBef>
                <a:spcPts val="0"/>
              </a:spcBef>
              <a:spcAft>
                <a:spcPts val="0"/>
              </a:spcAft>
              <a:buNone/>
            </a:pPr>
            <a:r>
              <a:rPr lang="en" sz="1000" u="sng">
                <a:solidFill>
                  <a:schemeClr val="hlink"/>
                </a:solidFill>
                <a:hlinkClick r:id="rId27"/>
              </a:rPr>
              <a:t>https://docs.google.com/document/d/1YDFq2Cd-CFv1E8lW5SVsgTRKQxFOCO4AQMrVSISvA20/pub</a:t>
            </a:r>
            <a:endParaRPr sz="1000"/>
          </a:p>
          <a:p>
            <a:pPr indent="0" lvl="0" marL="0" rtl="0" algn="l">
              <a:spcBef>
                <a:spcPts val="0"/>
              </a:spcBef>
              <a:spcAft>
                <a:spcPts val="0"/>
              </a:spcAft>
              <a:buNone/>
            </a:pPr>
            <a:r>
              <a:rPr lang="en" sz="1000" u="sng">
                <a:solidFill>
                  <a:schemeClr val="hlink"/>
                </a:solidFill>
                <a:hlinkClick r:id="rId28"/>
              </a:rPr>
              <a:t>https://docs.google.com/document/d/1YDFq2Cd-CFv1E8lW5SVsgTRKQxFOCO4AQMrVSISvA20/view</a:t>
            </a:r>
            <a:endParaRPr sz="1000"/>
          </a:p>
          <a:p>
            <a:pPr indent="0" lvl="0" marL="0" rtl="0" algn="l">
              <a:spcBef>
                <a:spcPts val="0"/>
              </a:spcBef>
              <a:spcAft>
                <a:spcPts val="0"/>
              </a:spcAft>
              <a:buNone/>
            </a:pPr>
            <a:r>
              <a:rPr lang="en" sz="1000" u="sng">
                <a:solidFill>
                  <a:schemeClr val="hlink"/>
                </a:solidFill>
                <a:hlinkClick r:id="rId29"/>
              </a:rPr>
              <a:t>https://docs.google.com/presentation/d/1N9WOL1WrGWWHgk7MwBD3I7rZs_NZ1LyK7EkhG2H6w2k/edit?usp=sharing</a:t>
            </a:r>
            <a:endParaRPr sz="1000"/>
          </a:p>
          <a:p>
            <a:pPr indent="0" lvl="0" marL="0" rtl="0" algn="l">
              <a:spcBef>
                <a:spcPts val="0"/>
              </a:spcBef>
              <a:spcAft>
                <a:spcPts val="0"/>
              </a:spcAft>
              <a:buNone/>
            </a:pPr>
            <a:r>
              <a:rPr lang="en" sz="1000" u="sng">
                <a:solidFill>
                  <a:schemeClr val="hlink"/>
                </a:solidFill>
                <a:hlinkClick r:id="rId30"/>
              </a:rPr>
              <a:t>https://docs.google.com/presentation/d/1N9WOL1WrGWWHgk7MwBD3I7rZs_NZ1LyK7EkhG2H6w2k/pub</a:t>
            </a:r>
            <a:endParaRPr sz="1000"/>
          </a:p>
          <a:p>
            <a:pPr indent="0" lvl="0" marL="0" rtl="0" algn="l">
              <a:spcBef>
                <a:spcPts val="0"/>
              </a:spcBef>
              <a:spcAft>
                <a:spcPts val="0"/>
              </a:spcAft>
              <a:buNone/>
            </a:pPr>
            <a:r>
              <a:rPr lang="en" sz="1000" u="sng">
                <a:solidFill>
                  <a:schemeClr val="hlink"/>
                </a:solidFill>
                <a:hlinkClick r:id="rId31"/>
              </a:rPr>
              <a:t>https://docs.google.com/presentation/d/1N9WOL1WrGWWHgk7MwBD3I7rZs_NZ1LyK7EkhG2H6w2k/view</a:t>
            </a:r>
            <a:endParaRPr sz="1000"/>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SLIDES_API810438118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SLIDES_API810438118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video booth rental los angeles,360 video booth rental price,360 video booth price,360 video booth automatic,what is a 360 video booth,360 video booth business,360 video booth cost,360 degree photo booth video,360 experience video booth,360 video booth for rent,360 grad video booth,360 video booth hire,360 video booth with ring light,orcavue life 360 video booth,360 video booth near me,revolve 360 video booth near me,360 slow motion video booth,orcavue 360 video booth</a:t>
            </a:r>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360videoboothrentalsanmarino/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sites.google.com/view/360videoboothrentalsanmarino/hom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20" Type="http://schemas.openxmlformats.org/officeDocument/2006/relationships/hyperlink" Target="https://docs.google.com/presentation/d/1wbl3KLrT4DTkWpi72I0z3xjupCZIJhOeE_aRAkRHMHU/view" TargetMode="External"/><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docs.google.com/document/d/1jvCMHHeAVpUAH4WURgIAjMTlozwjK_6gpN1RlWrwdFw/edit?usp=sharing" TargetMode="External"/><Relationship Id="rId4" Type="http://schemas.openxmlformats.org/officeDocument/2006/relationships/hyperlink" Target="https://docs.google.com/document/d/1jvCMHHeAVpUAH4WURgIAjMTlozwjK_6gpN1RlWrwdFw/pub" TargetMode="External"/><Relationship Id="rId9" Type="http://schemas.openxmlformats.org/officeDocument/2006/relationships/hyperlink" Target="https://docs.google.com/document/d/1L28WHtOtP2i28h9iOw2OIN9D4Y1yzk9SAzE9mkTl4To/edit?usp=sharing" TargetMode="External"/><Relationship Id="rId5" Type="http://schemas.openxmlformats.org/officeDocument/2006/relationships/hyperlink" Target="https://docs.google.com/document/d/1jvCMHHeAVpUAH4WURgIAjMTlozwjK_6gpN1RlWrwdFw/view" TargetMode="External"/><Relationship Id="rId6" Type="http://schemas.openxmlformats.org/officeDocument/2006/relationships/hyperlink" Target="https://docs.google.com/presentation/d/1UQGU4OmyvyG5c66O-sOF-KTcYprcQlSuSm8npr8cc6g/edit?usp=sharing" TargetMode="External"/><Relationship Id="rId7" Type="http://schemas.openxmlformats.org/officeDocument/2006/relationships/hyperlink" Target="https://docs.google.com/presentation/d/1UQGU4OmyvyG5c66O-sOF-KTcYprcQlSuSm8npr8cc6g/pub" TargetMode="External"/><Relationship Id="rId8" Type="http://schemas.openxmlformats.org/officeDocument/2006/relationships/hyperlink" Target="https://docs.google.com/presentation/d/1UQGU4OmyvyG5c66O-sOF-KTcYprcQlSuSm8npr8cc6g/view" TargetMode="External"/><Relationship Id="rId11" Type="http://schemas.openxmlformats.org/officeDocument/2006/relationships/hyperlink" Target="https://docs.google.com/document/d/1L28WHtOtP2i28h9iOw2OIN9D4Y1yzk9SAzE9mkTl4To/view" TargetMode="External"/><Relationship Id="rId10" Type="http://schemas.openxmlformats.org/officeDocument/2006/relationships/hyperlink" Target="https://docs.google.com/document/d/1L28WHtOtP2i28h9iOw2OIN9D4Y1yzk9SAzE9mkTl4To/pub" TargetMode="External"/><Relationship Id="rId13" Type="http://schemas.openxmlformats.org/officeDocument/2006/relationships/hyperlink" Target="https://docs.google.com/presentation/d/1NMsWGD6WYwR79UuxDSVpQoczFwBU44QguAPfXyUZBiw/pub" TargetMode="External"/><Relationship Id="rId12" Type="http://schemas.openxmlformats.org/officeDocument/2006/relationships/hyperlink" Target="https://docs.google.com/presentation/d/1NMsWGD6WYwR79UuxDSVpQoczFwBU44QguAPfXyUZBiw/edit?usp=sharing" TargetMode="External"/><Relationship Id="rId15" Type="http://schemas.openxmlformats.org/officeDocument/2006/relationships/hyperlink" Target="https://docs.google.com/document/d/13l4-w1r_AWnK_QyX1GjhfzIM5aeqNp4F4vsnLyLb46c/edit?usp=sharing" TargetMode="External"/><Relationship Id="rId14" Type="http://schemas.openxmlformats.org/officeDocument/2006/relationships/hyperlink" Target="https://docs.google.com/presentation/d/1NMsWGD6WYwR79UuxDSVpQoczFwBU44QguAPfXyUZBiw/view" TargetMode="External"/><Relationship Id="rId17" Type="http://schemas.openxmlformats.org/officeDocument/2006/relationships/hyperlink" Target="https://docs.google.com/document/d/13l4-w1r_AWnK_QyX1GjhfzIM5aeqNp4F4vsnLyLb46c/view" TargetMode="External"/><Relationship Id="rId16" Type="http://schemas.openxmlformats.org/officeDocument/2006/relationships/hyperlink" Target="https://docs.google.com/document/d/13l4-w1r_AWnK_QyX1GjhfzIM5aeqNp4F4vsnLyLb46c/pub" TargetMode="External"/><Relationship Id="rId19" Type="http://schemas.openxmlformats.org/officeDocument/2006/relationships/hyperlink" Target="https://docs.google.com/presentation/d/1wbl3KLrT4DTkWpi72I0z3xjupCZIJhOeE_aRAkRHMHU/pub" TargetMode="External"/><Relationship Id="rId18" Type="http://schemas.openxmlformats.org/officeDocument/2006/relationships/hyperlink" Target="https://docs.google.com/presentation/d/1wbl3KLrT4DTkWpi72I0z3xjupCZIJhOeE_aRAkRHMHU/edit?usp=sharin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20" Type="http://schemas.openxmlformats.org/officeDocument/2006/relationships/hyperlink" Target="https://docs.google.com/presentation/d/1wbl3KLrT4DTkWpi72I0z3xjupCZIJhOeE_aRAkRHMHU/view" TargetMode="External"/><Relationship Id="rId22" Type="http://schemas.openxmlformats.org/officeDocument/2006/relationships/hyperlink" Target="https://docs.google.com/document/d/1SG3802oJtBBYfwUA31pqF3vbMG5nwi-zLGwmy4fS1L8/pub" TargetMode="External"/><Relationship Id="rId21" Type="http://schemas.openxmlformats.org/officeDocument/2006/relationships/hyperlink" Target="https://docs.google.com/document/d/1SG3802oJtBBYfwUA31pqF3vbMG5nwi-zLGwmy4fS1L8/edit?usp=sharing" TargetMode="External"/><Relationship Id="rId24" Type="http://schemas.openxmlformats.org/officeDocument/2006/relationships/hyperlink" Target="https://docs.google.com/presentation/d/1agUO_SwIRt33JojehU_GVHcHXJncIZP5Di56ONWF7nI/edit?usp=sharing" TargetMode="External"/><Relationship Id="rId23" Type="http://schemas.openxmlformats.org/officeDocument/2006/relationships/hyperlink" Target="https://docs.google.com/document/d/1SG3802oJtBBYfwUA31pqF3vbMG5nwi-zLGwmy4fS1L8/view" TargetMode="External"/><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hyperlink" Target="https://docs.google.com/document/d/1jvCMHHeAVpUAH4WURgIAjMTlozwjK_6gpN1RlWrwdFw/edit?usp=sharing" TargetMode="External"/><Relationship Id="rId4" Type="http://schemas.openxmlformats.org/officeDocument/2006/relationships/hyperlink" Target="https://docs.google.com/document/d/1jvCMHHeAVpUAH4WURgIAjMTlozwjK_6gpN1RlWrwdFw/pub" TargetMode="External"/><Relationship Id="rId9" Type="http://schemas.openxmlformats.org/officeDocument/2006/relationships/hyperlink" Target="https://docs.google.com/document/d/1L28WHtOtP2i28h9iOw2OIN9D4Y1yzk9SAzE9mkTl4To/edit?usp=sharing" TargetMode="External"/><Relationship Id="rId26" Type="http://schemas.openxmlformats.org/officeDocument/2006/relationships/hyperlink" Target="https://docs.google.com/presentation/d/1agUO_SwIRt33JojehU_GVHcHXJncIZP5Di56ONWF7nI/view" TargetMode="External"/><Relationship Id="rId25" Type="http://schemas.openxmlformats.org/officeDocument/2006/relationships/hyperlink" Target="https://docs.google.com/presentation/d/1agUO_SwIRt33JojehU_GVHcHXJncIZP5Di56ONWF7nI/pub" TargetMode="External"/><Relationship Id="rId28" Type="http://schemas.openxmlformats.org/officeDocument/2006/relationships/hyperlink" Target="https://docs.google.com/document/d/1YDFq2Cd-CFv1E8lW5SVsgTRKQxFOCO4AQMrVSISvA20/pub" TargetMode="External"/><Relationship Id="rId27" Type="http://schemas.openxmlformats.org/officeDocument/2006/relationships/hyperlink" Target="https://docs.google.com/document/d/1YDFq2Cd-CFv1E8lW5SVsgTRKQxFOCO4AQMrVSISvA20/edit?usp=sharing" TargetMode="External"/><Relationship Id="rId5" Type="http://schemas.openxmlformats.org/officeDocument/2006/relationships/hyperlink" Target="https://docs.google.com/document/d/1jvCMHHeAVpUAH4WURgIAjMTlozwjK_6gpN1RlWrwdFw/view" TargetMode="External"/><Relationship Id="rId6" Type="http://schemas.openxmlformats.org/officeDocument/2006/relationships/hyperlink" Target="https://docs.google.com/presentation/d/1UQGU4OmyvyG5c66O-sOF-KTcYprcQlSuSm8npr8cc6g/edit?usp=sharing" TargetMode="External"/><Relationship Id="rId29" Type="http://schemas.openxmlformats.org/officeDocument/2006/relationships/hyperlink" Target="https://docs.google.com/document/d/1YDFq2Cd-CFv1E8lW5SVsgTRKQxFOCO4AQMrVSISvA20/view" TargetMode="External"/><Relationship Id="rId7" Type="http://schemas.openxmlformats.org/officeDocument/2006/relationships/hyperlink" Target="https://docs.google.com/presentation/d/1UQGU4OmyvyG5c66O-sOF-KTcYprcQlSuSm8npr8cc6g/pub" TargetMode="External"/><Relationship Id="rId8" Type="http://schemas.openxmlformats.org/officeDocument/2006/relationships/hyperlink" Target="https://docs.google.com/presentation/d/1UQGU4OmyvyG5c66O-sOF-KTcYprcQlSuSm8npr8cc6g/view" TargetMode="External"/><Relationship Id="rId31" Type="http://schemas.openxmlformats.org/officeDocument/2006/relationships/hyperlink" Target="https://docs.google.com/presentation/d/1N9WOL1WrGWWHgk7MwBD3I7rZs_NZ1LyK7EkhG2H6w2k/pub" TargetMode="External"/><Relationship Id="rId30" Type="http://schemas.openxmlformats.org/officeDocument/2006/relationships/hyperlink" Target="https://docs.google.com/presentation/d/1N9WOL1WrGWWHgk7MwBD3I7rZs_NZ1LyK7EkhG2H6w2k/edit?usp=sharing" TargetMode="External"/><Relationship Id="rId11" Type="http://schemas.openxmlformats.org/officeDocument/2006/relationships/hyperlink" Target="https://docs.google.com/document/d/1L28WHtOtP2i28h9iOw2OIN9D4Y1yzk9SAzE9mkTl4To/view" TargetMode="External"/><Relationship Id="rId10" Type="http://schemas.openxmlformats.org/officeDocument/2006/relationships/hyperlink" Target="https://docs.google.com/document/d/1L28WHtOtP2i28h9iOw2OIN9D4Y1yzk9SAzE9mkTl4To/pub" TargetMode="External"/><Relationship Id="rId32" Type="http://schemas.openxmlformats.org/officeDocument/2006/relationships/hyperlink" Target="https://docs.google.com/presentation/d/1N9WOL1WrGWWHgk7MwBD3I7rZs_NZ1LyK7EkhG2H6w2k/view" TargetMode="External"/><Relationship Id="rId13" Type="http://schemas.openxmlformats.org/officeDocument/2006/relationships/hyperlink" Target="https://docs.google.com/presentation/d/1NMsWGD6WYwR79UuxDSVpQoczFwBU44QguAPfXyUZBiw/pub" TargetMode="External"/><Relationship Id="rId12" Type="http://schemas.openxmlformats.org/officeDocument/2006/relationships/hyperlink" Target="https://docs.google.com/presentation/d/1NMsWGD6WYwR79UuxDSVpQoczFwBU44QguAPfXyUZBiw/edit?usp=sharing" TargetMode="External"/><Relationship Id="rId15" Type="http://schemas.openxmlformats.org/officeDocument/2006/relationships/hyperlink" Target="https://docs.google.com/document/d/13l4-w1r_AWnK_QyX1GjhfzIM5aeqNp4F4vsnLyLb46c/edit?usp=sharing" TargetMode="External"/><Relationship Id="rId14" Type="http://schemas.openxmlformats.org/officeDocument/2006/relationships/hyperlink" Target="https://docs.google.com/presentation/d/1NMsWGD6WYwR79UuxDSVpQoczFwBU44QguAPfXyUZBiw/view" TargetMode="External"/><Relationship Id="rId17" Type="http://schemas.openxmlformats.org/officeDocument/2006/relationships/hyperlink" Target="https://docs.google.com/document/d/13l4-w1r_AWnK_QyX1GjhfzIM5aeqNp4F4vsnLyLb46c/view" TargetMode="External"/><Relationship Id="rId16" Type="http://schemas.openxmlformats.org/officeDocument/2006/relationships/hyperlink" Target="https://docs.google.com/document/d/13l4-w1r_AWnK_QyX1GjhfzIM5aeqNp4F4vsnLyLb46c/pub" TargetMode="External"/><Relationship Id="rId19" Type="http://schemas.openxmlformats.org/officeDocument/2006/relationships/hyperlink" Target="https://docs.google.com/presentation/d/1wbl3KLrT4DTkWpi72I0z3xjupCZIJhOeE_aRAkRHMHU/pub" TargetMode="External"/><Relationship Id="rId18" Type="http://schemas.openxmlformats.org/officeDocument/2006/relationships/hyperlink" Target="https://docs.google.com/presentation/d/1wbl3KLrT4DTkWpi72I0z3xjupCZIJhOeE_aRAkRHMHU/edit?usp=sharin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hyperlink" Target="https://sites.google.com/view/360videoboothrentalsanmarino/home"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what is a 360 video booth</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https://sites.google.com/view/360videoboothrentalsanmarino/home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what is a 360 video booth</a:t>
            </a:r>
            <a:endParaRPr b="1">
              <a:solidFill>
                <a:srgbClr val="A8D673"/>
              </a:solidFill>
              <a:latin typeface="Poppins"/>
              <a:ea typeface="Poppins"/>
              <a:cs typeface="Poppins"/>
              <a:sym typeface="Poppins"/>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As a result, photo booth rental businesses and other service providers are reaping the benefits of the growth. But what happens if demand falls once more? Since early 2023, Lucky Frog Photos has been planning for the boom and its demise. Through Spring 2023, we expect tremendous demand and limited booking availability.  Things may change with the economy on the verge of a recession, but we are optimistic that weddings will not be impacted until mid-late 2025. Until then, customers face a competitive market. To address the spike in demand, Lucky Frog Photos decided to make significant investments in inventory, staff, and marketing in early 2023. 	We purchased ten additional picture booths in Aliso Viejo and Huntington Beach, increasing the capacity. This expansion allowed us to not only keep up with company growth, but also to renew our inventory. Older models will be taken out when this business shuts, and our fleet of booths will be the newest and finest in Laguna Beach. We will establish 25 new picture booths around the organization and phase out existing stock following the boom. To summarize, we are experiencing unprecedented demand for photo booth rentals. That demand will ultimately fade, but Lucky Frog Photos will be the dominating rental company in Laguna Niguel and Orange County, California. Newport Beach, Orange, and Placentia will be able to satisfy their rental demands not only with the services we offer, but also with the quality of our new stand.</a:t>
            </a:r>
            <a:endParaRPr sz="800"/>
          </a:p>
          <a:p>
            <a:pPr indent="0" lvl="0" marL="0" rtl="0" algn="l">
              <a:spcBef>
                <a:spcPts val="0"/>
              </a:spcBef>
              <a:spcAft>
                <a:spcPts val="0"/>
              </a:spcAft>
              <a:buNone/>
            </a:pPr>
            <a:r>
              <a:rPr lang="en" sz="1000" u="sng">
                <a:solidFill>
                  <a:schemeClr val="hlink"/>
                </a:solidFill>
                <a:hlinkClick r:id="rId3"/>
              </a:rPr>
              <a:t>https://sites.google.com/view/360videoboothrentalsanmarino/home</a:t>
            </a:r>
            <a:endParaRPr sz="1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Video Booth Rental Los Angeles</a:t>
            </a:r>
            <a:endParaRPr sz="1000"/>
          </a:p>
          <a:p>
            <a:pPr indent="0" lvl="0" marL="0" rtl="0" algn="l">
              <a:spcBef>
                <a:spcPts val="0"/>
              </a:spcBef>
              <a:spcAft>
                <a:spcPts val="0"/>
              </a:spcAft>
              <a:buNone/>
            </a:pPr>
            <a:r>
              <a:rPr lang="en" sz="1000"/>
              <a:t>532 S Olive St, Los Angeles, CA 90013</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u="sng">
                <a:solidFill>
                  <a:schemeClr val="hlink"/>
                </a:solidFill>
                <a:hlinkClick r:id="rId3"/>
              </a:rPr>
              <a:t>360 video booth rental los angeles</a:t>
            </a:r>
            <a:endParaRPr sz="800"/>
          </a:p>
          <a:p>
            <a:pPr indent="0" lvl="0" marL="0" rtl="0" algn="l">
              <a:spcBef>
                <a:spcPts val="0"/>
              </a:spcBef>
              <a:spcAft>
                <a:spcPts val="0"/>
              </a:spcAft>
              <a:buNone/>
            </a:pPr>
            <a:r>
              <a:rPr lang="en" sz="800" u="sng">
                <a:solidFill>
                  <a:schemeClr val="hlink"/>
                </a:solidFill>
                <a:hlinkClick r:id="rId4"/>
              </a:rPr>
              <a:t>360 video booth rental price</a:t>
            </a:r>
            <a:endParaRPr sz="800"/>
          </a:p>
          <a:p>
            <a:pPr indent="0" lvl="0" marL="0" rtl="0" algn="l">
              <a:spcBef>
                <a:spcPts val="0"/>
              </a:spcBef>
              <a:spcAft>
                <a:spcPts val="0"/>
              </a:spcAft>
              <a:buNone/>
            </a:pPr>
            <a:r>
              <a:rPr lang="en" sz="800" u="sng">
                <a:solidFill>
                  <a:schemeClr val="hlink"/>
                </a:solidFill>
                <a:hlinkClick r:id="rId5"/>
              </a:rPr>
              <a:t>360 video booth price</a:t>
            </a:r>
            <a:endParaRPr sz="800"/>
          </a:p>
          <a:p>
            <a:pPr indent="0" lvl="0" marL="0" rtl="0" algn="l">
              <a:spcBef>
                <a:spcPts val="0"/>
              </a:spcBef>
              <a:spcAft>
                <a:spcPts val="0"/>
              </a:spcAft>
              <a:buNone/>
            </a:pPr>
            <a:r>
              <a:rPr lang="en" sz="800" u="sng">
                <a:solidFill>
                  <a:schemeClr val="hlink"/>
                </a:solidFill>
                <a:hlinkClick r:id="rId6"/>
              </a:rPr>
              <a:t>360 video booth automatic</a:t>
            </a:r>
            <a:endParaRPr sz="800"/>
          </a:p>
          <a:p>
            <a:pPr indent="0" lvl="0" marL="0" rtl="0" algn="l">
              <a:spcBef>
                <a:spcPts val="0"/>
              </a:spcBef>
              <a:spcAft>
                <a:spcPts val="0"/>
              </a:spcAft>
              <a:buNone/>
            </a:pPr>
            <a:r>
              <a:rPr lang="en" sz="800" u="sng">
                <a:solidFill>
                  <a:schemeClr val="hlink"/>
                </a:solidFill>
                <a:hlinkClick r:id="rId7"/>
              </a:rPr>
              <a:t>what is a 360 video booth</a:t>
            </a:r>
            <a:endParaRPr sz="800"/>
          </a:p>
          <a:p>
            <a:pPr indent="0" lvl="0" marL="0" rtl="0" algn="l">
              <a:spcBef>
                <a:spcPts val="0"/>
              </a:spcBef>
              <a:spcAft>
                <a:spcPts val="0"/>
              </a:spcAft>
              <a:buNone/>
            </a:pPr>
            <a:r>
              <a:rPr lang="en" sz="800" u="sng">
                <a:solidFill>
                  <a:schemeClr val="hlink"/>
                </a:solidFill>
                <a:hlinkClick r:id="rId8"/>
              </a:rPr>
              <a:t>360 video booth business</a:t>
            </a:r>
            <a:endParaRPr sz="800"/>
          </a:p>
          <a:p>
            <a:pPr indent="0" lvl="0" marL="0" rtl="0" algn="l">
              <a:spcBef>
                <a:spcPts val="0"/>
              </a:spcBef>
              <a:spcAft>
                <a:spcPts val="0"/>
              </a:spcAft>
              <a:buNone/>
            </a:pPr>
            <a:r>
              <a:rPr lang="en" sz="800" u="sng">
                <a:solidFill>
                  <a:schemeClr val="hlink"/>
                </a:solidFill>
                <a:hlinkClick r:id="rId9"/>
              </a:rPr>
              <a:t>360 video booth cost</a:t>
            </a:r>
            <a:endParaRPr sz="800"/>
          </a:p>
          <a:p>
            <a:pPr indent="0" lvl="0" marL="0" rtl="0" algn="l">
              <a:spcBef>
                <a:spcPts val="0"/>
              </a:spcBef>
              <a:spcAft>
                <a:spcPts val="0"/>
              </a:spcAft>
              <a:buNone/>
            </a:pPr>
            <a:r>
              <a:rPr lang="en" sz="800" u="sng">
                <a:solidFill>
                  <a:schemeClr val="hlink"/>
                </a:solidFill>
                <a:hlinkClick r:id="rId10"/>
              </a:rPr>
              <a:t>360 degree photo booth video</a:t>
            </a:r>
            <a:endParaRPr sz="800"/>
          </a:p>
          <a:p>
            <a:pPr indent="0" lvl="0" marL="0" rtl="0" algn="l">
              <a:spcBef>
                <a:spcPts val="0"/>
              </a:spcBef>
              <a:spcAft>
                <a:spcPts val="0"/>
              </a:spcAft>
              <a:buNone/>
            </a:pPr>
            <a:r>
              <a:rPr lang="en" sz="800" u="sng">
                <a:solidFill>
                  <a:schemeClr val="hlink"/>
                </a:solidFill>
                <a:hlinkClick r:id="rId11"/>
              </a:rPr>
              <a:t>360 experience video booth</a:t>
            </a:r>
            <a:endParaRPr sz="800"/>
          </a:p>
          <a:p>
            <a:pPr indent="0" lvl="0" marL="0" rtl="0" algn="l">
              <a:spcBef>
                <a:spcPts val="0"/>
              </a:spcBef>
              <a:spcAft>
                <a:spcPts val="0"/>
              </a:spcAft>
              <a:buNone/>
            </a:pPr>
            <a:r>
              <a:rPr lang="en" sz="800" u="sng">
                <a:solidFill>
                  <a:schemeClr val="hlink"/>
                </a:solidFill>
                <a:hlinkClick r:id="rId12"/>
              </a:rPr>
              <a:t>360 video booth for rent</a:t>
            </a:r>
            <a:endParaRPr sz="800"/>
          </a:p>
          <a:p>
            <a:pPr indent="0" lvl="0" marL="0" rtl="0" algn="l">
              <a:spcBef>
                <a:spcPts val="0"/>
              </a:spcBef>
              <a:spcAft>
                <a:spcPts val="0"/>
              </a:spcAft>
              <a:buNone/>
            </a:pPr>
            <a:r>
              <a:rPr lang="en" sz="800" u="sng">
                <a:solidFill>
                  <a:schemeClr val="hlink"/>
                </a:solidFill>
                <a:hlinkClick r:id="rId13"/>
              </a:rPr>
              <a:t>360 grad video booth</a:t>
            </a:r>
            <a:endParaRPr sz="800"/>
          </a:p>
          <a:p>
            <a:pPr indent="0" lvl="0" marL="0" rtl="0" algn="l">
              <a:spcBef>
                <a:spcPts val="0"/>
              </a:spcBef>
              <a:spcAft>
                <a:spcPts val="0"/>
              </a:spcAft>
              <a:buNone/>
            </a:pPr>
            <a:r>
              <a:rPr lang="en" sz="800" u="sng">
                <a:solidFill>
                  <a:schemeClr val="hlink"/>
                </a:solidFill>
                <a:hlinkClick r:id="rId14"/>
              </a:rPr>
              <a:t>360 video booth hire</a:t>
            </a:r>
            <a:endParaRPr sz="800"/>
          </a:p>
          <a:p>
            <a:pPr indent="0" lvl="0" marL="0" rtl="0" algn="l">
              <a:spcBef>
                <a:spcPts val="0"/>
              </a:spcBef>
              <a:spcAft>
                <a:spcPts val="0"/>
              </a:spcAft>
              <a:buNone/>
            </a:pPr>
            <a:r>
              <a:rPr lang="en" sz="800" u="sng">
                <a:solidFill>
                  <a:schemeClr val="hlink"/>
                </a:solidFill>
                <a:hlinkClick r:id="rId15"/>
              </a:rPr>
              <a:t>360 video booth with ring light</a:t>
            </a:r>
            <a:endParaRPr sz="800"/>
          </a:p>
          <a:p>
            <a:pPr indent="0" lvl="0" marL="0" rtl="0" algn="l">
              <a:spcBef>
                <a:spcPts val="0"/>
              </a:spcBef>
              <a:spcAft>
                <a:spcPts val="0"/>
              </a:spcAft>
              <a:buNone/>
            </a:pPr>
            <a:r>
              <a:rPr lang="en" sz="800" u="sng">
                <a:solidFill>
                  <a:schemeClr val="hlink"/>
                </a:solidFill>
                <a:hlinkClick r:id="rId16"/>
              </a:rPr>
              <a:t>orcavue life 360 video booth</a:t>
            </a:r>
            <a:endParaRPr sz="800"/>
          </a:p>
          <a:p>
            <a:pPr indent="0" lvl="0" marL="0" rtl="0" algn="l">
              <a:spcBef>
                <a:spcPts val="0"/>
              </a:spcBef>
              <a:spcAft>
                <a:spcPts val="0"/>
              </a:spcAft>
              <a:buNone/>
            </a:pPr>
            <a:r>
              <a:rPr lang="en" sz="800" u="sng">
                <a:solidFill>
                  <a:schemeClr val="hlink"/>
                </a:solidFill>
                <a:hlinkClick r:id="rId17"/>
              </a:rPr>
              <a:t>360 video booth near me</a:t>
            </a:r>
            <a:endParaRPr sz="800"/>
          </a:p>
          <a:p>
            <a:pPr indent="0" lvl="0" marL="0" rtl="0" algn="l">
              <a:spcBef>
                <a:spcPts val="0"/>
              </a:spcBef>
              <a:spcAft>
                <a:spcPts val="0"/>
              </a:spcAft>
              <a:buNone/>
            </a:pPr>
            <a:r>
              <a:rPr lang="en" sz="800" u="sng">
                <a:solidFill>
                  <a:schemeClr val="hlink"/>
                </a:solidFill>
                <a:hlinkClick r:id="rId18"/>
              </a:rPr>
              <a:t>revolve 360 video booth near me</a:t>
            </a:r>
            <a:endParaRPr sz="800"/>
          </a:p>
          <a:p>
            <a:pPr indent="0" lvl="0" marL="0" rtl="0" algn="l">
              <a:spcBef>
                <a:spcPts val="0"/>
              </a:spcBef>
              <a:spcAft>
                <a:spcPts val="0"/>
              </a:spcAft>
              <a:buNone/>
            </a:pPr>
            <a:r>
              <a:rPr lang="en" sz="800" u="sng">
                <a:solidFill>
                  <a:schemeClr val="hlink"/>
                </a:solidFill>
                <a:hlinkClick r:id="rId19"/>
              </a:rPr>
              <a:t>360 slow motion video booth</a:t>
            </a:r>
            <a:endParaRPr sz="800"/>
          </a:p>
          <a:p>
            <a:pPr indent="0" lvl="0" marL="0" rtl="0" algn="l">
              <a:spcBef>
                <a:spcPts val="0"/>
              </a:spcBef>
              <a:spcAft>
                <a:spcPts val="0"/>
              </a:spcAft>
              <a:buNone/>
            </a:pPr>
            <a:r>
              <a:rPr lang="en" sz="800" u="sng">
                <a:solidFill>
                  <a:schemeClr val="hlink"/>
                </a:solidFill>
                <a:hlinkClick r:id="rId20"/>
              </a:rPr>
              <a:t>orcavue 360 video booth</a:t>
            </a:r>
            <a:endParaRPr sz="800"/>
          </a:p>
          <a:p>
            <a:pPr indent="0" lvl="0" marL="0" rtl="0" algn="l">
              <a:spcBef>
                <a:spcPts val="0"/>
              </a:spcBef>
              <a:spcAft>
                <a:spcPts val="0"/>
              </a:spcAft>
              <a:buNone/>
            </a:pPr>
            <a:r>
              <a:t/>
            </a:r>
            <a:endParaRPr sz="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79" name="Google Shape;79;p17"/>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85" name="Google Shape;85;p18"/>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document</a:t>
            </a:r>
            <a:endParaRPr sz="700"/>
          </a:p>
          <a:p>
            <a:pPr indent="0" lvl="0" marL="0" rtl="0" algn="l">
              <a:lnSpc>
                <a:spcPct val="1000"/>
              </a:lnSpc>
              <a:spcBef>
                <a:spcPts val="1000"/>
              </a:spcBef>
              <a:spcAft>
                <a:spcPts val="0"/>
              </a:spcAft>
              <a:buNone/>
            </a:pPr>
            <a:r>
              <a:rPr lang="en" sz="700" u="sng">
                <a:solidFill>
                  <a:schemeClr val="hlink"/>
                </a:solidFill>
                <a:hlinkClick r:id="rId4"/>
              </a:rPr>
              <a:t>document pub</a:t>
            </a:r>
            <a:endParaRPr sz="700"/>
          </a:p>
          <a:p>
            <a:pPr indent="0" lvl="0" marL="0" rtl="0" algn="l">
              <a:lnSpc>
                <a:spcPct val="1000"/>
              </a:lnSpc>
              <a:spcBef>
                <a:spcPts val="1000"/>
              </a:spcBef>
              <a:spcAft>
                <a:spcPts val="0"/>
              </a:spcAft>
              <a:buNone/>
            </a:pPr>
            <a:r>
              <a:rPr lang="en" sz="700" u="sng">
                <a:solidFill>
                  <a:schemeClr val="hlink"/>
                </a:solidFill>
                <a:hlinkClick r:id="rId5"/>
              </a:rPr>
              <a:t>document view</a:t>
            </a:r>
            <a:endParaRPr sz="700"/>
          </a:p>
          <a:p>
            <a:pPr indent="0" lvl="0" marL="0" rtl="0" algn="l">
              <a:lnSpc>
                <a:spcPct val="1000"/>
              </a:lnSpc>
              <a:spcBef>
                <a:spcPts val="1000"/>
              </a:spcBef>
              <a:spcAft>
                <a:spcPts val="0"/>
              </a:spcAft>
              <a:buNone/>
            </a:pPr>
            <a:r>
              <a:rPr lang="en" sz="700" u="sng">
                <a:solidFill>
                  <a:schemeClr val="hlink"/>
                </a:solidFill>
                <a:hlinkClick r:id="rId6"/>
              </a:rPr>
              <a:t>presentation</a:t>
            </a:r>
            <a:endParaRPr sz="700"/>
          </a:p>
          <a:p>
            <a:pPr indent="0" lvl="0" marL="0" rtl="0" algn="l">
              <a:lnSpc>
                <a:spcPct val="1000"/>
              </a:lnSpc>
              <a:spcBef>
                <a:spcPts val="1000"/>
              </a:spcBef>
              <a:spcAft>
                <a:spcPts val="0"/>
              </a:spcAft>
              <a:buNone/>
            </a:pPr>
            <a:r>
              <a:rPr lang="en" sz="700" u="sng">
                <a:solidFill>
                  <a:schemeClr val="hlink"/>
                </a:solidFill>
                <a:hlinkClick r:id="rId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9"/>
              </a:rPr>
              <a:t>document</a:t>
            </a:r>
            <a:endParaRPr sz="700"/>
          </a:p>
          <a:p>
            <a:pPr indent="0" lvl="0" marL="0" rtl="0" algn="l">
              <a:lnSpc>
                <a:spcPct val="1000"/>
              </a:lnSpc>
              <a:spcBef>
                <a:spcPts val="1000"/>
              </a:spcBef>
              <a:spcAft>
                <a:spcPts val="0"/>
              </a:spcAft>
              <a:buNone/>
            </a:pPr>
            <a:r>
              <a:rPr lang="en" sz="700" u="sng">
                <a:solidFill>
                  <a:schemeClr val="hlink"/>
                </a:solidFill>
                <a:hlinkClick r:id="rId10"/>
              </a:rPr>
              <a:t>document pub</a:t>
            </a:r>
            <a:endParaRPr sz="700"/>
          </a:p>
          <a:p>
            <a:pPr indent="0" lvl="0" marL="0" rtl="0" algn="l">
              <a:lnSpc>
                <a:spcPct val="1000"/>
              </a:lnSpc>
              <a:spcBef>
                <a:spcPts val="1000"/>
              </a:spcBef>
              <a:spcAft>
                <a:spcPts val="0"/>
              </a:spcAft>
              <a:buNone/>
            </a:pPr>
            <a:r>
              <a:rPr lang="en" sz="700" u="sng">
                <a:solidFill>
                  <a:schemeClr val="hlink"/>
                </a:solidFill>
                <a:hlinkClick r:id="rId11"/>
              </a:rPr>
              <a:t>document view</a:t>
            </a:r>
            <a:endParaRPr sz="700"/>
          </a:p>
          <a:p>
            <a:pPr indent="0" lvl="0" marL="0" rtl="0" algn="l">
              <a:lnSpc>
                <a:spcPct val="1000"/>
              </a:lnSpc>
              <a:spcBef>
                <a:spcPts val="1000"/>
              </a:spcBef>
              <a:spcAft>
                <a:spcPts val="0"/>
              </a:spcAft>
              <a:buNone/>
            </a:pPr>
            <a:r>
              <a:rPr lang="en" sz="700" u="sng">
                <a:solidFill>
                  <a:schemeClr val="hlink"/>
                </a:solidFill>
                <a:hlinkClick r:id="rId12"/>
              </a:rPr>
              <a:t>presentation</a:t>
            </a:r>
            <a:endParaRPr sz="700"/>
          </a:p>
          <a:p>
            <a:pPr indent="0" lvl="0" marL="0" rtl="0" algn="l">
              <a:lnSpc>
                <a:spcPct val="1000"/>
              </a:lnSpc>
              <a:spcBef>
                <a:spcPts val="1000"/>
              </a:spcBef>
              <a:spcAft>
                <a:spcPts val="0"/>
              </a:spcAft>
              <a:buNone/>
            </a:pPr>
            <a:r>
              <a:rPr lang="en" sz="700" u="sng">
                <a:solidFill>
                  <a:schemeClr val="hlink"/>
                </a:solidFill>
                <a:hlinkClick r:id="rId13"/>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4"/>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5"/>
              </a:rPr>
              <a:t>document</a:t>
            </a:r>
            <a:endParaRPr sz="700"/>
          </a:p>
          <a:p>
            <a:pPr indent="0" lvl="0" marL="0" rtl="0" algn="l">
              <a:lnSpc>
                <a:spcPct val="1000"/>
              </a:lnSpc>
              <a:spcBef>
                <a:spcPts val="1000"/>
              </a:spcBef>
              <a:spcAft>
                <a:spcPts val="0"/>
              </a:spcAft>
              <a:buNone/>
            </a:pPr>
            <a:r>
              <a:rPr lang="en" sz="700" u="sng">
                <a:solidFill>
                  <a:schemeClr val="hlink"/>
                </a:solidFill>
                <a:hlinkClick r:id="rId16"/>
              </a:rPr>
              <a:t>document pub</a:t>
            </a:r>
            <a:endParaRPr sz="700"/>
          </a:p>
          <a:p>
            <a:pPr indent="0" lvl="0" marL="0" rtl="0" algn="l">
              <a:lnSpc>
                <a:spcPct val="1000"/>
              </a:lnSpc>
              <a:spcBef>
                <a:spcPts val="1000"/>
              </a:spcBef>
              <a:spcAft>
                <a:spcPts val="0"/>
              </a:spcAft>
              <a:buNone/>
            </a:pPr>
            <a:r>
              <a:rPr lang="en" sz="700" u="sng">
                <a:solidFill>
                  <a:schemeClr val="hlink"/>
                </a:solidFill>
                <a:hlinkClick r:id="rId17"/>
              </a:rPr>
              <a:t>document view</a:t>
            </a:r>
            <a:endParaRPr sz="700"/>
          </a:p>
          <a:p>
            <a:pPr indent="0" lvl="0" marL="0" rtl="0" algn="l">
              <a:lnSpc>
                <a:spcPct val="1000"/>
              </a:lnSpc>
              <a:spcBef>
                <a:spcPts val="1000"/>
              </a:spcBef>
              <a:spcAft>
                <a:spcPts val="0"/>
              </a:spcAft>
              <a:buNone/>
            </a:pPr>
            <a:r>
              <a:rPr lang="en" sz="700" u="sng">
                <a:solidFill>
                  <a:schemeClr val="hlink"/>
                </a:solidFill>
                <a:hlinkClick r:id="rId18"/>
              </a:rPr>
              <a:t>presentation</a:t>
            </a:r>
            <a:endParaRPr sz="700"/>
          </a:p>
          <a:p>
            <a:pPr indent="0" lvl="0" marL="0" rtl="0" algn="l">
              <a:lnSpc>
                <a:spcPct val="1000"/>
              </a:lnSpc>
              <a:spcBef>
                <a:spcPts val="1000"/>
              </a:spcBef>
              <a:spcAft>
                <a:spcPts val="0"/>
              </a:spcAft>
              <a:buNone/>
            </a:pPr>
            <a:r>
              <a:rPr lang="en" sz="700" u="sng">
                <a:solidFill>
                  <a:schemeClr val="hlink"/>
                </a:solidFill>
                <a:hlinkClick r:id="rId19"/>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0"/>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1"/>
              </a:rPr>
              <a:t>document</a:t>
            </a:r>
            <a:endParaRPr sz="700"/>
          </a:p>
          <a:p>
            <a:pPr indent="0" lvl="0" marL="0" rtl="0" algn="l">
              <a:lnSpc>
                <a:spcPct val="1000"/>
              </a:lnSpc>
              <a:spcBef>
                <a:spcPts val="1000"/>
              </a:spcBef>
              <a:spcAft>
                <a:spcPts val="0"/>
              </a:spcAft>
              <a:buNone/>
            </a:pPr>
            <a:r>
              <a:rPr lang="en" sz="700" u="sng">
                <a:solidFill>
                  <a:schemeClr val="hlink"/>
                </a:solidFill>
                <a:hlinkClick r:id="rId22"/>
              </a:rPr>
              <a:t>document pub</a:t>
            </a:r>
            <a:endParaRPr sz="700"/>
          </a:p>
          <a:p>
            <a:pPr indent="0" lvl="0" marL="0" rtl="0" algn="l">
              <a:lnSpc>
                <a:spcPct val="1000"/>
              </a:lnSpc>
              <a:spcBef>
                <a:spcPts val="1000"/>
              </a:spcBef>
              <a:spcAft>
                <a:spcPts val="0"/>
              </a:spcAft>
              <a:buNone/>
            </a:pPr>
            <a:r>
              <a:rPr lang="en" sz="700" u="sng">
                <a:solidFill>
                  <a:schemeClr val="hlink"/>
                </a:solidFill>
                <a:hlinkClick r:id="rId23"/>
              </a:rPr>
              <a:t>document view</a:t>
            </a:r>
            <a:endParaRPr sz="700"/>
          </a:p>
          <a:p>
            <a:pPr indent="0" lvl="0" marL="0" rtl="0" algn="l">
              <a:lnSpc>
                <a:spcPct val="1000"/>
              </a:lnSpc>
              <a:spcBef>
                <a:spcPts val="1000"/>
              </a:spcBef>
              <a:spcAft>
                <a:spcPts val="0"/>
              </a:spcAft>
              <a:buNone/>
            </a:pPr>
            <a:r>
              <a:rPr lang="en" sz="700" u="sng">
                <a:solidFill>
                  <a:schemeClr val="hlink"/>
                </a:solidFill>
                <a:hlinkClick r:id="rId24"/>
              </a:rPr>
              <a:t>presentation</a:t>
            </a:r>
            <a:endParaRPr sz="700"/>
          </a:p>
          <a:p>
            <a:pPr indent="0" lvl="0" marL="0" rtl="0" algn="l">
              <a:lnSpc>
                <a:spcPct val="1000"/>
              </a:lnSpc>
              <a:spcBef>
                <a:spcPts val="1000"/>
              </a:spcBef>
              <a:spcAft>
                <a:spcPts val="1000"/>
              </a:spcAft>
              <a:buNone/>
            </a:pPr>
            <a:r>
              <a:t/>
            </a:r>
            <a:endParaRPr/>
          </a:p>
        </p:txBody>
      </p:sp>
      <p:sp>
        <p:nvSpPr>
          <p:cNvPr id="86" name="Google Shape;86;p18"/>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6"/>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7"/>
              </a:rPr>
              <a:t>document</a:t>
            </a:r>
            <a:endParaRPr sz="700"/>
          </a:p>
          <a:p>
            <a:pPr indent="0" lvl="0" marL="0" rtl="0" algn="l">
              <a:lnSpc>
                <a:spcPct val="1000"/>
              </a:lnSpc>
              <a:spcBef>
                <a:spcPts val="1000"/>
              </a:spcBef>
              <a:spcAft>
                <a:spcPts val="0"/>
              </a:spcAft>
              <a:buNone/>
            </a:pPr>
            <a:r>
              <a:rPr lang="en" sz="700" u="sng">
                <a:solidFill>
                  <a:schemeClr val="hlink"/>
                </a:solidFill>
                <a:hlinkClick r:id="rId28"/>
              </a:rPr>
              <a:t>document pub</a:t>
            </a:r>
            <a:endParaRPr sz="700"/>
          </a:p>
          <a:p>
            <a:pPr indent="0" lvl="0" marL="0" rtl="0" algn="l">
              <a:lnSpc>
                <a:spcPct val="1000"/>
              </a:lnSpc>
              <a:spcBef>
                <a:spcPts val="1000"/>
              </a:spcBef>
              <a:spcAft>
                <a:spcPts val="0"/>
              </a:spcAft>
              <a:buNone/>
            </a:pPr>
            <a:r>
              <a:rPr lang="en" sz="700" u="sng">
                <a:solidFill>
                  <a:schemeClr val="hlink"/>
                </a:solidFill>
                <a:hlinkClick r:id="rId29"/>
              </a:rPr>
              <a:t>document view</a:t>
            </a:r>
            <a:endParaRPr sz="700"/>
          </a:p>
          <a:p>
            <a:pPr indent="0" lvl="0" marL="0" rtl="0" algn="l">
              <a:lnSpc>
                <a:spcPct val="1000"/>
              </a:lnSpc>
              <a:spcBef>
                <a:spcPts val="1000"/>
              </a:spcBef>
              <a:spcAft>
                <a:spcPts val="0"/>
              </a:spcAft>
              <a:buNone/>
            </a:pPr>
            <a:r>
              <a:rPr lang="en" sz="700" u="sng">
                <a:solidFill>
                  <a:schemeClr val="hlink"/>
                </a:solidFill>
                <a:hlinkClick r:id="rId30"/>
              </a:rPr>
              <a:t>presentation</a:t>
            </a:r>
            <a:endParaRPr sz="700"/>
          </a:p>
          <a:p>
            <a:pPr indent="0" lvl="0" marL="0" rtl="0" algn="l">
              <a:lnSpc>
                <a:spcPct val="1000"/>
              </a:lnSpc>
              <a:spcBef>
                <a:spcPts val="1000"/>
              </a:spcBef>
              <a:spcAft>
                <a:spcPts val="0"/>
              </a:spcAft>
              <a:buNone/>
            </a:pPr>
            <a:r>
              <a:rPr lang="en" sz="700" u="sng">
                <a:solidFill>
                  <a:schemeClr val="hlink"/>
                </a:solidFill>
                <a:hlinkClick r:id="rId31"/>
              </a:rPr>
              <a:t>presentation pub</a:t>
            </a:r>
            <a:endParaRPr sz="700"/>
          </a:p>
          <a:p>
            <a:pPr indent="0" lvl="0" marL="0" rtl="0" algn="l">
              <a:lnSpc>
                <a:spcPct val="1000"/>
              </a:lnSpc>
              <a:spcBef>
                <a:spcPts val="1000"/>
              </a:spcBef>
              <a:spcAft>
                <a:spcPts val="0"/>
              </a:spcAft>
              <a:buNone/>
            </a:pPr>
            <a:r>
              <a:rPr lang="en" sz="700" u="sng">
                <a:solidFill>
                  <a:schemeClr val="hlink"/>
                </a:solidFill>
                <a:hlinkClick r:id="rId32"/>
              </a:rPr>
              <a:t>presentation view</a:t>
            </a:r>
            <a:endParaRPr sz="700"/>
          </a:p>
          <a:p>
            <a:pPr indent="0" lvl="0" marL="0" rtl="0" algn="l">
              <a:lnSpc>
                <a:spcPct val="1000"/>
              </a:lnSpc>
              <a:spcBef>
                <a:spcPts val="1000"/>
              </a:spcBef>
              <a:spcAft>
                <a:spcPts val="10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9"/>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what is a 360 video booth</a:t>
            </a:r>
            <a:endParaRPr b="1">
              <a:solidFill>
                <a:srgbClr val="A8D673"/>
              </a:solidFill>
              <a:latin typeface="Poppins"/>
              <a:ea typeface="Poppins"/>
              <a:cs typeface="Poppins"/>
              <a:sym typeface="Poppins"/>
            </a:endParaRPr>
          </a:p>
        </p:txBody>
      </p:sp>
      <p:sp>
        <p:nvSpPr>
          <p:cNvPr id="92" name="Google Shape;92;p19"/>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https://sites.google.com/view/360videoboothrentalsanmarino/home</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